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2" r:id="rId4"/>
  </p:sldMasterIdLst>
  <p:notesMasterIdLst>
    <p:notesMasterId r:id="rId14"/>
  </p:notesMasterIdLst>
  <p:sldIdLst>
    <p:sldId id="256" r:id="rId5"/>
    <p:sldId id="271" r:id="rId6"/>
    <p:sldId id="272" r:id="rId7"/>
    <p:sldId id="279" r:id="rId8"/>
    <p:sldId id="277" r:id="rId9"/>
    <p:sldId id="274" r:id="rId10"/>
    <p:sldId id="280" r:id="rId11"/>
    <p:sldId id="278" r:id="rId12"/>
    <p:sldId id="281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44A04D-B15E-164D-A88E-BE1982DCB7E3}" v="33" dt="2022-02-24T08:13:58.609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ittlere Formatvorlage 3 - Akz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 Schiltknecht" userId="03446940-1b5f-4488-bb52-8520466545f4" providerId="ADAL" clId="{D944A04D-B15E-164D-A88E-BE1982DCB7E3}"/>
    <pc:docChg chg="custSel modSld">
      <pc:chgData name="Christoph Schiltknecht" userId="03446940-1b5f-4488-bb52-8520466545f4" providerId="ADAL" clId="{D944A04D-B15E-164D-A88E-BE1982DCB7E3}" dt="2022-02-24T08:13:58.609" v="139" actId="6549"/>
      <pc:docMkLst>
        <pc:docMk/>
      </pc:docMkLst>
      <pc:sldChg chg="addSp delSp modSp mod">
        <pc:chgData name="Christoph Schiltknecht" userId="03446940-1b5f-4488-bb52-8520466545f4" providerId="ADAL" clId="{D944A04D-B15E-164D-A88E-BE1982DCB7E3}" dt="2022-02-22T10:38:43.336" v="90"/>
        <pc:sldMkLst>
          <pc:docMk/>
          <pc:sldMk cId="3511990446" sldId="256"/>
        </pc:sldMkLst>
        <pc:spChg chg="mod">
          <ac:chgData name="Christoph Schiltknecht" userId="03446940-1b5f-4488-bb52-8520466545f4" providerId="ADAL" clId="{D944A04D-B15E-164D-A88E-BE1982DCB7E3}" dt="2022-02-22T10:36:26.747" v="1" actId="20577"/>
          <ac:spMkLst>
            <pc:docMk/>
            <pc:sldMk cId="3511990446" sldId="256"/>
            <ac:spMk id="9" creationId="{D18504E5-BFD4-6C4E-BD62-F6527A4AC237}"/>
          </ac:spMkLst>
        </pc:spChg>
        <pc:picChg chg="del">
          <ac:chgData name="Christoph Schiltknecht" userId="03446940-1b5f-4488-bb52-8520466545f4" providerId="ADAL" clId="{D944A04D-B15E-164D-A88E-BE1982DCB7E3}" dt="2022-02-22T10:38:42.936" v="89" actId="478"/>
          <ac:picMkLst>
            <pc:docMk/>
            <pc:sldMk cId="3511990446" sldId="256"/>
            <ac:picMk id="4" creationId="{1C06A1F7-B464-C64C-8708-8D4912959467}"/>
          </ac:picMkLst>
        </pc:picChg>
        <pc:picChg chg="add mod">
          <ac:chgData name="Christoph Schiltknecht" userId="03446940-1b5f-4488-bb52-8520466545f4" providerId="ADAL" clId="{D944A04D-B15E-164D-A88E-BE1982DCB7E3}" dt="2022-02-22T10:38:43.336" v="90"/>
          <ac:picMkLst>
            <pc:docMk/>
            <pc:sldMk cId="3511990446" sldId="256"/>
            <ac:picMk id="8" creationId="{4DDC5372-DCFD-AF4F-B61A-68D013BA0313}"/>
          </ac:picMkLst>
        </pc:picChg>
      </pc:sldChg>
      <pc:sldChg chg="addSp delSp modSp mod">
        <pc:chgData name="Christoph Schiltknecht" userId="03446940-1b5f-4488-bb52-8520466545f4" providerId="ADAL" clId="{D944A04D-B15E-164D-A88E-BE1982DCB7E3}" dt="2022-02-22T10:39:50.479" v="115" actId="20577"/>
        <pc:sldMkLst>
          <pc:docMk/>
          <pc:sldMk cId="1432045954" sldId="271"/>
        </pc:sldMkLst>
        <pc:spChg chg="mod">
          <ac:chgData name="Christoph Schiltknecht" userId="03446940-1b5f-4488-bb52-8520466545f4" providerId="ADAL" clId="{D944A04D-B15E-164D-A88E-BE1982DCB7E3}" dt="2022-02-22T10:39:50.479" v="115" actId="20577"/>
          <ac:spMkLst>
            <pc:docMk/>
            <pc:sldMk cId="1432045954" sldId="271"/>
            <ac:spMk id="9" creationId="{D18504E5-BFD4-6C4E-BD62-F6527A4AC237}"/>
          </ac:spMkLst>
        </pc:spChg>
        <pc:picChg chg="del">
          <ac:chgData name="Christoph Schiltknecht" userId="03446940-1b5f-4488-bb52-8520466545f4" providerId="ADAL" clId="{D944A04D-B15E-164D-A88E-BE1982DCB7E3}" dt="2022-02-22T10:38:37.101" v="87" actId="478"/>
          <ac:picMkLst>
            <pc:docMk/>
            <pc:sldMk cId="1432045954" sldId="271"/>
            <ac:picMk id="4" creationId="{1C06A1F7-B464-C64C-8708-8D4912959467}"/>
          </ac:picMkLst>
        </pc:picChg>
        <pc:picChg chg="add mod">
          <ac:chgData name="Christoph Schiltknecht" userId="03446940-1b5f-4488-bb52-8520466545f4" providerId="ADAL" clId="{D944A04D-B15E-164D-A88E-BE1982DCB7E3}" dt="2022-02-22T10:38:37.708" v="88"/>
          <ac:picMkLst>
            <pc:docMk/>
            <pc:sldMk cId="1432045954" sldId="271"/>
            <ac:picMk id="8" creationId="{762379F5-E535-4745-B068-ED9C62B045B4}"/>
          </ac:picMkLst>
        </pc:picChg>
      </pc:sldChg>
      <pc:sldChg chg="addSp delSp modSp mod">
        <pc:chgData name="Christoph Schiltknecht" userId="03446940-1b5f-4488-bb52-8520466545f4" providerId="ADAL" clId="{D944A04D-B15E-164D-A88E-BE1982DCB7E3}" dt="2022-02-22T10:38:34.110" v="86"/>
        <pc:sldMkLst>
          <pc:docMk/>
          <pc:sldMk cId="2579288295" sldId="272"/>
        </pc:sldMkLst>
        <pc:picChg chg="del">
          <ac:chgData name="Christoph Schiltknecht" userId="03446940-1b5f-4488-bb52-8520466545f4" providerId="ADAL" clId="{D944A04D-B15E-164D-A88E-BE1982DCB7E3}" dt="2022-02-22T10:38:33.421" v="85" actId="478"/>
          <ac:picMkLst>
            <pc:docMk/>
            <pc:sldMk cId="2579288295" sldId="272"/>
            <ac:picMk id="4" creationId="{1C06A1F7-B464-C64C-8708-8D4912959467}"/>
          </ac:picMkLst>
        </pc:picChg>
        <pc:picChg chg="add mod">
          <ac:chgData name="Christoph Schiltknecht" userId="03446940-1b5f-4488-bb52-8520466545f4" providerId="ADAL" clId="{D944A04D-B15E-164D-A88E-BE1982DCB7E3}" dt="2022-02-22T10:38:34.110" v="86"/>
          <ac:picMkLst>
            <pc:docMk/>
            <pc:sldMk cId="2579288295" sldId="272"/>
            <ac:picMk id="10" creationId="{D9DAE4E3-7B9E-9E4E-9662-04B0ECBD691B}"/>
          </ac:picMkLst>
        </pc:picChg>
      </pc:sldChg>
      <pc:sldChg chg="addSp delSp modSp mod">
        <pc:chgData name="Christoph Schiltknecht" userId="03446940-1b5f-4488-bb52-8520466545f4" providerId="ADAL" clId="{D944A04D-B15E-164D-A88E-BE1982DCB7E3}" dt="2022-02-24T08:13:23.545" v="138" actId="6549"/>
        <pc:sldMkLst>
          <pc:docMk/>
          <pc:sldMk cId="3230338152" sldId="274"/>
        </pc:sldMkLst>
        <pc:spChg chg="mod">
          <ac:chgData name="Christoph Schiltknecht" userId="03446940-1b5f-4488-bb52-8520466545f4" providerId="ADAL" clId="{D944A04D-B15E-164D-A88E-BE1982DCB7E3}" dt="2022-02-24T08:13:23.545" v="138" actId="6549"/>
          <ac:spMkLst>
            <pc:docMk/>
            <pc:sldMk cId="3230338152" sldId="274"/>
            <ac:spMk id="9" creationId="{D18504E5-BFD4-6C4E-BD62-F6527A4AC237}"/>
          </ac:spMkLst>
        </pc:spChg>
        <pc:picChg chg="del">
          <ac:chgData name="Christoph Schiltknecht" userId="03446940-1b5f-4488-bb52-8520466545f4" providerId="ADAL" clId="{D944A04D-B15E-164D-A88E-BE1982DCB7E3}" dt="2022-02-22T10:39:00.661" v="95" actId="478"/>
          <ac:picMkLst>
            <pc:docMk/>
            <pc:sldMk cId="3230338152" sldId="274"/>
            <ac:picMk id="4" creationId="{1C06A1F7-B464-C64C-8708-8D4912959467}"/>
          </ac:picMkLst>
        </pc:picChg>
        <pc:picChg chg="add mod">
          <ac:chgData name="Christoph Schiltknecht" userId="03446940-1b5f-4488-bb52-8520466545f4" providerId="ADAL" clId="{D944A04D-B15E-164D-A88E-BE1982DCB7E3}" dt="2022-02-22T10:39:01.154" v="96"/>
          <ac:picMkLst>
            <pc:docMk/>
            <pc:sldMk cId="3230338152" sldId="274"/>
            <ac:picMk id="8" creationId="{F0348D46-D564-1B49-8740-2A6416B2140D}"/>
          </ac:picMkLst>
        </pc:picChg>
      </pc:sldChg>
      <pc:sldChg chg="addSp delSp modSp mod">
        <pc:chgData name="Christoph Schiltknecht" userId="03446940-1b5f-4488-bb52-8520466545f4" providerId="ADAL" clId="{D944A04D-B15E-164D-A88E-BE1982DCB7E3}" dt="2022-02-22T10:38:55.833" v="94"/>
        <pc:sldMkLst>
          <pc:docMk/>
          <pc:sldMk cId="3599457544" sldId="277"/>
        </pc:sldMkLst>
        <pc:picChg chg="del">
          <ac:chgData name="Christoph Schiltknecht" userId="03446940-1b5f-4488-bb52-8520466545f4" providerId="ADAL" clId="{D944A04D-B15E-164D-A88E-BE1982DCB7E3}" dt="2022-02-22T10:38:55.185" v="93" actId="478"/>
          <ac:picMkLst>
            <pc:docMk/>
            <pc:sldMk cId="3599457544" sldId="277"/>
            <ac:picMk id="4" creationId="{1C06A1F7-B464-C64C-8708-8D4912959467}"/>
          </ac:picMkLst>
        </pc:picChg>
        <pc:picChg chg="add mod">
          <ac:chgData name="Christoph Schiltknecht" userId="03446940-1b5f-4488-bb52-8520466545f4" providerId="ADAL" clId="{D944A04D-B15E-164D-A88E-BE1982DCB7E3}" dt="2022-02-22T10:38:55.833" v="94"/>
          <ac:picMkLst>
            <pc:docMk/>
            <pc:sldMk cId="3599457544" sldId="277"/>
            <ac:picMk id="9" creationId="{4459B955-8C39-9B4A-8EB6-99E94CED98D0}"/>
          </ac:picMkLst>
        </pc:picChg>
      </pc:sldChg>
      <pc:sldChg chg="addSp delSp modSp mod">
        <pc:chgData name="Christoph Schiltknecht" userId="03446940-1b5f-4488-bb52-8520466545f4" providerId="ADAL" clId="{D944A04D-B15E-164D-A88E-BE1982DCB7E3}" dt="2022-02-22T10:39:22.882" v="112" actId="20577"/>
        <pc:sldMkLst>
          <pc:docMk/>
          <pc:sldMk cId="2206887140" sldId="278"/>
        </pc:sldMkLst>
        <pc:spChg chg="mod">
          <ac:chgData name="Christoph Schiltknecht" userId="03446940-1b5f-4488-bb52-8520466545f4" providerId="ADAL" clId="{D944A04D-B15E-164D-A88E-BE1982DCB7E3}" dt="2022-02-22T10:39:22.882" v="112" actId="20577"/>
          <ac:spMkLst>
            <pc:docMk/>
            <pc:sldMk cId="2206887140" sldId="278"/>
            <ac:spMk id="6" creationId="{EA6CF5C0-C1C8-4749-B444-77931F3B504C}"/>
          </ac:spMkLst>
        </pc:spChg>
        <pc:spChg chg="mod">
          <ac:chgData name="Christoph Schiltknecht" userId="03446940-1b5f-4488-bb52-8520466545f4" providerId="ADAL" clId="{D944A04D-B15E-164D-A88E-BE1982DCB7E3}" dt="2022-02-22T10:37:52.100" v="77" actId="20577"/>
          <ac:spMkLst>
            <pc:docMk/>
            <pc:sldMk cId="2206887140" sldId="278"/>
            <ac:spMk id="9" creationId="{D18504E5-BFD4-6C4E-BD62-F6527A4AC237}"/>
          </ac:spMkLst>
        </pc:spChg>
        <pc:picChg chg="del">
          <ac:chgData name="Christoph Schiltknecht" userId="03446940-1b5f-4488-bb52-8520466545f4" providerId="ADAL" clId="{D944A04D-B15E-164D-A88E-BE1982DCB7E3}" dt="2022-02-22T10:39:07.586" v="99" actId="478"/>
          <ac:picMkLst>
            <pc:docMk/>
            <pc:sldMk cId="2206887140" sldId="278"/>
            <ac:picMk id="4" creationId="{1C06A1F7-B464-C64C-8708-8D4912959467}"/>
          </ac:picMkLst>
        </pc:picChg>
        <pc:picChg chg="add mod">
          <ac:chgData name="Christoph Schiltknecht" userId="03446940-1b5f-4488-bb52-8520466545f4" providerId="ADAL" clId="{D944A04D-B15E-164D-A88E-BE1982DCB7E3}" dt="2022-02-22T10:39:08.373" v="100"/>
          <ac:picMkLst>
            <pc:docMk/>
            <pc:sldMk cId="2206887140" sldId="278"/>
            <ac:picMk id="10" creationId="{0551BDC7-E5D2-3C4F-A65F-60C585FF9808}"/>
          </ac:picMkLst>
        </pc:picChg>
      </pc:sldChg>
      <pc:sldChg chg="addSp delSp modSp mod">
        <pc:chgData name="Christoph Schiltknecht" userId="03446940-1b5f-4488-bb52-8520466545f4" providerId="ADAL" clId="{D944A04D-B15E-164D-A88E-BE1982DCB7E3}" dt="2022-02-24T08:13:58.609" v="139" actId="6549"/>
        <pc:sldMkLst>
          <pc:docMk/>
          <pc:sldMk cId="3992683389" sldId="279"/>
        </pc:sldMkLst>
        <pc:spChg chg="mod">
          <ac:chgData name="Christoph Schiltknecht" userId="03446940-1b5f-4488-bb52-8520466545f4" providerId="ADAL" clId="{D944A04D-B15E-164D-A88E-BE1982DCB7E3}" dt="2022-02-24T08:13:58.609" v="139" actId="6549"/>
          <ac:spMkLst>
            <pc:docMk/>
            <pc:sldMk cId="3992683389" sldId="279"/>
            <ac:spMk id="9" creationId="{D18504E5-BFD4-6C4E-BD62-F6527A4AC237}"/>
          </ac:spMkLst>
        </pc:spChg>
        <pc:picChg chg="del">
          <ac:chgData name="Christoph Schiltknecht" userId="03446940-1b5f-4488-bb52-8520466545f4" providerId="ADAL" clId="{D944A04D-B15E-164D-A88E-BE1982DCB7E3}" dt="2022-02-22T10:38:50.806" v="91" actId="478"/>
          <ac:picMkLst>
            <pc:docMk/>
            <pc:sldMk cId="3992683389" sldId="279"/>
            <ac:picMk id="4" creationId="{1C06A1F7-B464-C64C-8708-8D4912959467}"/>
          </ac:picMkLst>
        </pc:picChg>
        <pc:picChg chg="add mod">
          <ac:chgData name="Christoph Schiltknecht" userId="03446940-1b5f-4488-bb52-8520466545f4" providerId="ADAL" clId="{D944A04D-B15E-164D-A88E-BE1982DCB7E3}" dt="2022-02-22T10:38:51.360" v="92"/>
          <ac:picMkLst>
            <pc:docMk/>
            <pc:sldMk cId="3992683389" sldId="279"/>
            <ac:picMk id="8" creationId="{6B25F9F5-9E66-E043-BCB3-181B2FF40A24}"/>
          </ac:picMkLst>
        </pc:picChg>
      </pc:sldChg>
      <pc:sldChg chg="addSp delSp modSp mod">
        <pc:chgData name="Christoph Schiltknecht" userId="03446940-1b5f-4488-bb52-8520466545f4" providerId="ADAL" clId="{D944A04D-B15E-164D-A88E-BE1982DCB7E3}" dt="2022-02-22T10:39:04.735" v="98"/>
        <pc:sldMkLst>
          <pc:docMk/>
          <pc:sldMk cId="485096094" sldId="280"/>
        </pc:sldMkLst>
        <pc:spChg chg="mod">
          <ac:chgData name="Christoph Schiltknecht" userId="03446940-1b5f-4488-bb52-8520466545f4" providerId="ADAL" clId="{D944A04D-B15E-164D-A88E-BE1982DCB7E3}" dt="2022-02-22T10:38:05.117" v="84" actId="20577"/>
          <ac:spMkLst>
            <pc:docMk/>
            <pc:sldMk cId="485096094" sldId="280"/>
            <ac:spMk id="9" creationId="{D18504E5-BFD4-6C4E-BD62-F6527A4AC237}"/>
          </ac:spMkLst>
        </pc:spChg>
        <pc:picChg chg="del">
          <ac:chgData name="Christoph Schiltknecht" userId="03446940-1b5f-4488-bb52-8520466545f4" providerId="ADAL" clId="{D944A04D-B15E-164D-A88E-BE1982DCB7E3}" dt="2022-02-22T10:39:04.223" v="97" actId="478"/>
          <ac:picMkLst>
            <pc:docMk/>
            <pc:sldMk cId="485096094" sldId="280"/>
            <ac:picMk id="4" creationId="{1C06A1F7-B464-C64C-8708-8D4912959467}"/>
          </ac:picMkLst>
        </pc:picChg>
        <pc:picChg chg="add mod">
          <ac:chgData name="Christoph Schiltknecht" userId="03446940-1b5f-4488-bb52-8520466545f4" providerId="ADAL" clId="{D944A04D-B15E-164D-A88E-BE1982DCB7E3}" dt="2022-02-22T10:39:04.735" v="98"/>
          <ac:picMkLst>
            <pc:docMk/>
            <pc:sldMk cId="485096094" sldId="280"/>
            <ac:picMk id="10" creationId="{64481D5E-5CA3-BD4F-8973-33073B12F350}"/>
          </ac:picMkLst>
        </pc:picChg>
      </pc:sldChg>
      <pc:sldChg chg="addSp delSp modSp mod">
        <pc:chgData name="Christoph Schiltknecht" userId="03446940-1b5f-4488-bb52-8520466545f4" providerId="ADAL" clId="{D944A04D-B15E-164D-A88E-BE1982DCB7E3}" dt="2022-02-22T10:39:13.393" v="102"/>
        <pc:sldMkLst>
          <pc:docMk/>
          <pc:sldMk cId="1500172828" sldId="281"/>
        </pc:sldMkLst>
        <pc:picChg chg="del">
          <ac:chgData name="Christoph Schiltknecht" userId="03446940-1b5f-4488-bb52-8520466545f4" providerId="ADAL" clId="{D944A04D-B15E-164D-A88E-BE1982DCB7E3}" dt="2022-02-22T10:39:12.782" v="101" actId="478"/>
          <ac:picMkLst>
            <pc:docMk/>
            <pc:sldMk cId="1500172828" sldId="281"/>
            <ac:picMk id="4" creationId="{1C06A1F7-B464-C64C-8708-8D4912959467}"/>
          </ac:picMkLst>
        </pc:picChg>
        <pc:picChg chg="add mod">
          <ac:chgData name="Christoph Schiltknecht" userId="03446940-1b5f-4488-bb52-8520466545f4" providerId="ADAL" clId="{D944A04D-B15E-164D-A88E-BE1982DCB7E3}" dt="2022-02-22T10:39:13.393" v="102"/>
          <ac:picMkLst>
            <pc:docMk/>
            <pc:sldMk cId="1500172828" sldId="281"/>
            <ac:picMk id="8" creationId="{9C1E96E5-08D8-E046-AAEA-5D21CC86CB3F}"/>
          </ac:picMkLst>
        </pc:picChg>
      </pc:sldChg>
    </pc:docChg>
  </pc:docChgLst>
  <pc:docChgLst>
    <pc:chgData name="Christoph Schiltknecht" userId="03446940-1b5f-4488-bb52-8520466545f4" providerId="ADAL" clId="{2957F47F-47FC-1B4A-9A83-067BB5F9F091}"/>
    <pc:docChg chg="custSel addSld delSld modSld">
      <pc:chgData name="Christoph Schiltknecht" userId="03446940-1b5f-4488-bb52-8520466545f4" providerId="ADAL" clId="{2957F47F-47FC-1B4A-9A83-067BB5F9F091}" dt="2022-02-21T14:15:07.696" v="4442" actId="20577"/>
      <pc:docMkLst>
        <pc:docMk/>
      </pc:docMkLst>
      <pc:sldChg chg="setBg">
        <pc:chgData name="Christoph Schiltknecht" userId="03446940-1b5f-4488-bb52-8520466545f4" providerId="ADAL" clId="{2957F47F-47FC-1B4A-9A83-067BB5F9F091}" dt="2022-02-21T13:55:53.563" v="2793"/>
        <pc:sldMkLst>
          <pc:docMk/>
          <pc:sldMk cId="3511990446" sldId="256"/>
        </pc:sldMkLst>
      </pc:sldChg>
      <pc:sldChg chg="del">
        <pc:chgData name="Christoph Schiltknecht" userId="03446940-1b5f-4488-bb52-8520466545f4" providerId="ADAL" clId="{2957F47F-47FC-1B4A-9A83-067BB5F9F091}" dt="2022-02-21T13:55:09.299" v="2790" actId="2696"/>
        <pc:sldMkLst>
          <pc:docMk/>
          <pc:sldMk cId="702367049" sldId="270"/>
        </pc:sldMkLst>
      </pc:sldChg>
      <pc:sldChg chg="addSp modSp mod setBg">
        <pc:chgData name="Christoph Schiltknecht" userId="03446940-1b5f-4488-bb52-8520466545f4" providerId="ADAL" clId="{2957F47F-47FC-1B4A-9A83-067BB5F9F091}" dt="2022-02-21T13:55:58.368" v="2794"/>
        <pc:sldMkLst>
          <pc:docMk/>
          <pc:sldMk cId="1432045954" sldId="271"/>
        </pc:sldMkLst>
        <pc:spChg chg="mod">
          <ac:chgData name="Christoph Schiltknecht" userId="03446940-1b5f-4488-bb52-8520466545f4" providerId="ADAL" clId="{2957F47F-47FC-1B4A-9A83-067BB5F9F091}" dt="2022-02-21T13:01:01.918" v="71" actId="255"/>
          <ac:spMkLst>
            <pc:docMk/>
            <pc:sldMk cId="1432045954" sldId="271"/>
            <ac:spMk id="6" creationId="{EA6CF5C0-C1C8-4749-B444-77931F3B504C}"/>
          </ac:spMkLst>
        </pc:spChg>
        <pc:spChg chg="mod">
          <ac:chgData name="Christoph Schiltknecht" userId="03446940-1b5f-4488-bb52-8520466545f4" providerId="ADAL" clId="{2957F47F-47FC-1B4A-9A83-067BB5F9F091}" dt="2022-02-21T13:05:42.860" v="444" actId="20577"/>
          <ac:spMkLst>
            <pc:docMk/>
            <pc:sldMk cId="1432045954" sldId="271"/>
            <ac:spMk id="9" creationId="{D18504E5-BFD4-6C4E-BD62-F6527A4AC237}"/>
          </ac:spMkLst>
        </pc:spChg>
        <pc:picChg chg="add mod">
          <ac:chgData name="Christoph Schiltknecht" userId="03446940-1b5f-4488-bb52-8520466545f4" providerId="ADAL" clId="{2957F47F-47FC-1B4A-9A83-067BB5F9F091}" dt="2022-02-21T13:05:13.137" v="442" actId="14100"/>
          <ac:picMkLst>
            <pc:docMk/>
            <pc:sldMk cId="1432045954" sldId="271"/>
            <ac:picMk id="10" creationId="{B3E9B4D7-AD06-4447-8C89-2840E883AA75}"/>
          </ac:picMkLst>
        </pc:picChg>
      </pc:sldChg>
      <pc:sldChg chg="addSp delSp modSp add mod">
        <pc:chgData name="Christoph Schiltknecht" userId="03446940-1b5f-4488-bb52-8520466545f4" providerId="ADAL" clId="{2957F47F-47FC-1B4A-9A83-067BB5F9F091}" dt="2022-02-21T13:37:27.663" v="1770" actId="1038"/>
        <pc:sldMkLst>
          <pc:docMk/>
          <pc:sldMk cId="2579288295" sldId="272"/>
        </pc:sldMkLst>
        <pc:spChg chg="mod">
          <ac:chgData name="Christoph Schiltknecht" userId="03446940-1b5f-4488-bb52-8520466545f4" providerId="ADAL" clId="{2957F47F-47FC-1B4A-9A83-067BB5F9F091}" dt="2022-02-21T13:06:20.180" v="470" actId="20577"/>
          <ac:spMkLst>
            <pc:docMk/>
            <pc:sldMk cId="2579288295" sldId="272"/>
            <ac:spMk id="6" creationId="{EA6CF5C0-C1C8-4749-B444-77931F3B504C}"/>
          </ac:spMkLst>
        </pc:spChg>
        <pc:spChg chg="mod">
          <ac:chgData name="Christoph Schiltknecht" userId="03446940-1b5f-4488-bb52-8520466545f4" providerId="ADAL" clId="{2957F47F-47FC-1B4A-9A83-067BB5F9F091}" dt="2022-02-21T13:36:50.834" v="1758" actId="6549"/>
          <ac:spMkLst>
            <pc:docMk/>
            <pc:sldMk cId="2579288295" sldId="272"/>
            <ac:spMk id="9" creationId="{D18504E5-BFD4-6C4E-BD62-F6527A4AC237}"/>
          </ac:spMkLst>
        </pc:spChg>
        <pc:spChg chg="add mod">
          <ac:chgData name="Christoph Schiltknecht" userId="03446940-1b5f-4488-bb52-8520466545f4" providerId="ADAL" clId="{2957F47F-47FC-1B4A-9A83-067BB5F9F091}" dt="2022-02-21T13:37:27.663" v="1770" actId="1038"/>
          <ac:spMkLst>
            <pc:docMk/>
            <pc:sldMk cId="2579288295" sldId="272"/>
            <ac:spMk id="12" creationId="{6053B0C5-25DE-894E-A073-6A3283BC3FBE}"/>
          </ac:spMkLst>
        </pc:spChg>
        <pc:picChg chg="add del mod">
          <ac:chgData name="Christoph Schiltknecht" userId="03446940-1b5f-4488-bb52-8520466545f4" providerId="ADAL" clId="{2957F47F-47FC-1B4A-9A83-067BB5F9F091}" dt="2022-02-21T13:35:57.597" v="1736" actId="478"/>
          <ac:picMkLst>
            <pc:docMk/>
            <pc:sldMk cId="2579288295" sldId="272"/>
            <ac:picMk id="3" creationId="{13E295A2-07B8-1C46-AB1B-AF26AA3E7C4D}"/>
          </ac:picMkLst>
        </pc:picChg>
        <pc:picChg chg="del">
          <ac:chgData name="Christoph Schiltknecht" userId="03446940-1b5f-4488-bb52-8520466545f4" providerId="ADAL" clId="{2957F47F-47FC-1B4A-9A83-067BB5F9F091}" dt="2022-02-21T13:07:05.424" v="579" actId="478"/>
          <ac:picMkLst>
            <pc:docMk/>
            <pc:sldMk cId="2579288295" sldId="272"/>
            <ac:picMk id="10" creationId="{B3E9B4D7-AD06-4447-8C89-2840E883AA75}"/>
          </ac:picMkLst>
        </pc:picChg>
        <pc:picChg chg="add mod">
          <ac:chgData name="Christoph Schiltknecht" userId="03446940-1b5f-4488-bb52-8520466545f4" providerId="ADAL" clId="{2957F47F-47FC-1B4A-9A83-067BB5F9F091}" dt="2022-02-21T13:37:18.563" v="1764" actId="1076"/>
          <ac:picMkLst>
            <pc:docMk/>
            <pc:sldMk cId="2579288295" sldId="272"/>
            <ac:picMk id="11" creationId="{CFF22EA0-B729-864A-80CF-1B910189B43A}"/>
          </ac:picMkLst>
        </pc:picChg>
      </pc:sldChg>
      <pc:sldChg chg="addSp delSp modSp add del mod">
        <pc:chgData name="Christoph Schiltknecht" userId="03446940-1b5f-4488-bb52-8520466545f4" providerId="ADAL" clId="{2957F47F-47FC-1B4A-9A83-067BB5F9F091}" dt="2022-02-21T14:02:32.019" v="3659" actId="2696"/>
        <pc:sldMkLst>
          <pc:docMk/>
          <pc:sldMk cId="3525853328" sldId="273"/>
        </pc:sldMkLst>
        <pc:spChg chg="mod">
          <ac:chgData name="Christoph Schiltknecht" userId="03446940-1b5f-4488-bb52-8520466545f4" providerId="ADAL" clId="{2957F47F-47FC-1B4A-9A83-067BB5F9F091}" dt="2022-02-21T13:17:14.974" v="1119" actId="20577"/>
          <ac:spMkLst>
            <pc:docMk/>
            <pc:sldMk cId="3525853328" sldId="273"/>
            <ac:spMk id="6" creationId="{EA6CF5C0-C1C8-4749-B444-77931F3B504C}"/>
          </ac:spMkLst>
        </pc:spChg>
        <pc:spChg chg="mod">
          <ac:chgData name="Christoph Schiltknecht" userId="03446940-1b5f-4488-bb52-8520466545f4" providerId="ADAL" clId="{2957F47F-47FC-1B4A-9A83-067BB5F9F091}" dt="2022-02-21T13:28:03.716" v="1674" actId="255"/>
          <ac:spMkLst>
            <pc:docMk/>
            <pc:sldMk cId="3525853328" sldId="273"/>
            <ac:spMk id="9" creationId="{D18504E5-BFD4-6C4E-BD62-F6527A4AC237}"/>
          </ac:spMkLst>
        </pc:spChg>
        <pc:picChg chg="add del mod">
          <ac:chgData name="Christoph Schiltknecht" userId="03446940-1b5f-4488-bb52-8520466545f4" providerId="ADAL" clId="{2957F47F-47FC-1B4A-9A83-067BB5F9F091}" dt="2022-02-21T13:27:05.875" v="1655" actId="478"/>
          <ac:picMkLst>
            <pc:docMk/>
            <pc:sldMk cId="3525853328" sldId="273"/>
            <ac:picMk id="3" creationId="{D0144DB7-82F5-684C-83E8-906B59D359E1}"/>
          </ac:picMkLst>
        </pc:picChg>
        <pc:picChg chg="del">
          <ac:chgData name="Christoph Schiltknecht" userId="03446940-1b5f-4488-bb52-8520466545f4" providerId="ADAL" clId="{2957F47F-47FC-1B4A-9A83-067BB5F9F091}" dt="2022-02-21T13:18:39.557" v="1320" actId="478"/>
          <ac:picMkLst>
            <pc:docMk/>
            <pc:sldMk cId="3525853328" sldId="273"/>
            <ac:picMk id="10" creationId="{B3E9B4D7-AD06-4447-8C89-2840E883AA75}"/>
          </ac:picMkLst>
        </pc:picChg>
        <pc:picChg chg="add mod">
          <ac:chgData name="Christoph Schiltknecht" userId="03446940-1b5f-4488-bb52-8520466545f4" providerId="ADAL" clId="{2957F47F-47FC-1B4A-9A83-067BB5F9F091}" dt="2022-02-21T13:27:28.529" v="1661" actId="1076"/>
          <ac:picMkLst>
            <pc:docMk/>
            <pc:sldMk cId="3525853328" sldId="273"/>
            <ac:picMk id="11" creationId="{EDC79E0F-B783-594B-9837-C50DC70DAF8B}"/>
          </ac:picMkLst>
        </pc:picChg>
      </pc:sldChg>
      <pc:sldChg chg="addSp delSp modSp add mod">
        <pc:chgData name="Christoph Schiltknecht" userId="03446940-1b5f-4488-bb52-8520466545f4" providerId="ADAL" clId="{2957F47F-47FC-1B4A-9A83-067BB5F9F091}" dt="2022-02-21T14:15:07.696" v="4442" actId="20577"/>
        <pc:sldMkLst>
          <pc:docMk/>
          <pc:sldMk cId="3230338152" sldId="274"/>
        </pc:sldMkLst>
        <pc:spChg chg="mod">
          <ac:chgData name="Christoph Schiltknecht" userId="03446940-1b5f-4488-bb52-8520466545f4" providerId="ADAL" clId="{2957F47F-47FC-1B4A-9A83-067BB5F9F091}" dt="2022-02-21T14:11:27.676" v="4304" actId="20577"/>
          <ac:spMkLst>
            <pc:docMk/>
            <pc:sldMk cId="3230338152" sldId="274"/>
            <ac:spMk id="6" creationId="{EA6CF5C0-C1C8-4749-B444-77931F3B504C}"/>
          </ac:spMkLst>
        </pc:spChg>
        <pc:spChg chg="add del mod">
          <ac:chgData name="Christoph Schiltknecht" userId="03446940-1b5f-4488-bb52-8520466545f4" providerId="ADAL" clId="{2957F47F-47FC-1B4A-9A83-067BB5F9F091}" dt="2022-02-21T13:49:43.908" v="2611" actId="478"/>
          <ac:spMkLst>
            <pc:docMk/>
            <pc:sldMk cId="3230338152" sldId="274"/>
            <ac:spMk id="8" creationId="{9E37A588-8141-B149-9E96-7F85AB881D06}"/>
          </ac:spMkLst>
        </pc:spChg>
        <pc:spChg chg="mod">
          <ac:chgData name="Christoph Schiltknecht" userId="03446940-1b5f-4488-bb52-8520466545f4" providerId="ADAL" clId="{2957F47F-47FC-1B4A-9A83-067BB5F9F091}" dt="2022-02-21T14:15:07.696" v="4442" actId="20577"/>
          <ac:spMkLst>
            <pc:docMk/>
            <pc:sldMk cId="3230338152" sldId="274"/>
            <ac:spMk id="9" creationId="{D18504E5-BFD4-6C4E-BD62-F6527A4AC237}"/>
          </ac:spMkLst>
        </pc:spChg>
        <pc:spChg chg="add del mod">
          <ac:chgData name="Christoph Schiltknecht" userId="03446940-1b5f-4488-bb52-8520466545f4" providerId="ADAL" clId="{2957F47F-47FC-1B4A-9A83-067BB5F9F091}" dt="2022-02-21T13:49:45.409" v="2612" actId="478"/>
          <ac:spMkLst>
            <pc:docMk/>
            <pc:sldMk cId="3230338152" sldId="274"/>
            <ac:spMk id="11" creationId="{240FC01D-DBBB-D941-86EA-62DF82A99B4C}"/>
          </ac:spMkLst>
        </pc:spChg>
        <pc:picChg chg="add del mod">
          <ac:chgData name="Christoph Schiltknecht" userId="03446940-1b5f-4488-bb52-8520466545f4" providerId="ADAL" clId="{2957F47F-47FC-1B4A-9A83-067BB5F9F091}" dt="2022-02-21T13:58:52.124" v="3230" actId="478"/>
          <ac:picMkLst>
            <pc:docMk/>
            <pc:sldMk cId="3230338152" sldId="274"/>
            <ac:picMk id="2" creationId="{C7DE1EC0-8FC1-2142-A892-641C7A92957E}"/>
          </ac:picMkLst>
        </pc:picChg>
        <pc:picChg chg="del">
          <ac:chgData name="Christoph Schiltknecht" userId="03446940-1b5f-4488-bb52-8520466545f4" providerId="ADAL" clId="{2957F47F-47FC-1B4A-9A83-067BB5F9F091}" dt="2022-02-21T13:42:41.255" v="1969" actId="478"/>
          <ac:picMkLst>
            <pc:docMk/>
            <pc:sldMk cId="3230338152" sldId="274"/>
            <ac:picMk id="10" creationId="{B3E9B4D7-AD06-4447-8C89-2840E883AA75}"/>
          </ac:picMkLst>
        </pc:picChg>
        <pc:picChg chg="add del mod">
          <ac:chgData name="Christoph Schiltknecht" userId="03446940-1b5f-4488-bb52-8520466545f4" providerId="ADAL" clId="{2957F47F-47FC-1B4A-9A83-067BB5F9F091}" dt="2022-02-21T13:58:50.710" v="3229" actId="478"/>
          <ac:picMkLst>
            <pc:docMk/>
            <pc:sldMk cId="3230338152" sldId="274"/>
            <ac:picMk id="12" creationId="{D35D114D-710B-4E42-B530-2B389071614D}"/>
          </ac:picMkLst>
        </pc:picChg>
      </pc:sldChg>
      <pc:sldChg chg="add del">
        <pc:chgData name="Christoph Schiltknecht" userId="03446940-1b5f-4488-bb52-8520466545f4" providerId="ADAL" clId="{2957F47F-47FC-1B4A-9A83-067BB5F9F091}" dt="2022-02-21T13:55:06.778" v="2788" actId="2696"/>
        <pc:sldMkLst>
          <pc:docMk/>
          <pc:sldMk cId="2896493704" sldId="275"/>
        </pc:sldMkLst>
      </pc:sldChg>
      <pc:sldChg chg="add del">
        <pc:chgData name="Christoph Schiltknecht" userId="03446940-1b5f-4488-bb52-8520466545f4" providerId="ADAL" clId="{2957F47F-47FC-1B4A-9A83-067BB5F9F091}" dt="2022-02-21T13:55:07.333" v="2789" actId="2696"/>
        <pc:sldMkLst>
          <pc:docMk/>
          <pc:sldMk cId="3539705608" sldId="276"/>
        </pc:sldMkLst>
      </pc:sldChg>
      <pc:sldChg chg="addSp delSp modSp add del mod">
        <pc:chgData name="Christoph Schiltknecht" userId="03446940-1b5f-4488-bb52-8520466545f4" providerId="ADAL" clId="{2957F47F-47FC-1B4A-9A83-067BB5F9F091}" dt="2022-02-21T13:37:38.086" v="1771" actId="2696"/>
        <pc:sldMkLst>
          <pc:docMk/>
          <pc:sldMk cId="441409666" sldId="277"/>
        </pc:sldMkLst>
        <pc:spChg chg="mod">
          <ac:chgData name="Christoph Schiltknecht" userId="03446940-1b5f-4488-bb52-8520466545f4" providerId="ADAL" clId="{2957F47F-47FC-1B4A-9A83-067BB5F9F091}" dt="2022-02-21T13:34:31.392" v="1724" actId="20577"/>
          <ac:spMkLst>
            <pc:docMk/>
            <pc:sldMk cId="441409666" sldId="277"/>
            <ac:spMk id="6" creationId="{EA6CF5C0-C1C8-4749-B444-77931F3B504C}"/>
          </ac:spMkLst>
        </pc:spChg>
        <pc:spChg chg="add del mod">
          <ac:chgData name="Christoph Schiltknecht" userId="03446940-1b5f-4488-bb52-8520466545f4" providerId="ADAL" clId="{2957F47F-47FC-1B4A-9A83-067BB5F9F091}" dt="2022-02-21T13:33:18.907" v="1713" actId="478"/>
          <ac:spMkLst>
            <pc:docMk/>
            <pc:sldMk cId="441409666" sldId="277"/>
            <ac:spMk id="8" creationId="{5BE1A160-645A-A842-86C9-C9360F9A4CCE}"/>
          </ac:spMkLst>
        </pc:spChg>
        <pc:spChg chg="del">
          <ac:chgData name="Christoph Schiltknecht" userId="03446940-1b5f-4488-bb52-8520466545f4" providerId="ADAL" clId="{2957F47F-47FC-1B4A-9A83-067BB5F9F091}" dt="2022-02-21T13:33:11.968" v="1710" actId="478"/>
          <ac:spMkLst>
            <pc:docMk/>
            <pc:sldMk cId="441409666" sldId="277"/>
            <ac:spMk id="9" creationId="{D18504E5-BFD4-6C4E-BD62-F6527A4AC237}"/>
          </ac:spMkLst>
        </pc:spChg>
        <pc:spChg chg="add del mod">
          <ac:chgData name="Christoph Schiltknecht" userId="03446940-1b5f-4488-bb52-8520466545f4" providerId="ADAL" clId="{2957F47F-47FC-1B4A-9A83-067BB5F9F091}" dt="2022-02-21T13:37:05.168" v="1761" actId="21"/>
          <ac:spMkLst>
            <pc:docMk/>
            <pc:sldMk cId="441409666" sldId="277"/>
            <ac:spMk id="13" creationId="{80952EE2-D366-3A4F-9F11-BFCDC86D936C}"/>
          </ac:spMkLst>
        </pc:spChg>
        <pc:picChg chg="del">
          <ac:chgData name="Christoph Schiltknecht" userId="03446940-1b5f-4488-bb52-8520466545f4" providerId="ADAL" clId="{2957F47F-47FC-1B4A-9A83-067BB5F9F091}" dt="2022-02-21T13:33:16.777" v="1712" actId="478"/>
          <ac:picMkLst>
            <pc:docMk/>
            <pc:sldMk cId="441409666" sldId="277"/>
            <ac:picMk id="3" creationId="{13E295A2-07B8-1C46-AB1B-AF26AA3E7C4D}"/>
          </ac:picMkLst>
        </pc:picChg>
        <pc:picChg chg="add del mod">
          <ac:chgData name="Christoph Schiltknecht" userId="03446940-1b5f-4488-bb52-8520466545f4" providerId="ADAL" clId="{2957F47F-47FC-1B4A-9A83-067BB5F9F091}" dt="2022-02-21T13:34:07.555" v="1717" actId="478"/>
          <ac:picMkLst>
            <pc:docMk/>
            <pc:sldMk cId="441409666" sldId="277"/>
            <ac:picMk id="10" creationId="{F73B3677-FCCC-4D4B-8C08-E11308890E77}"/>
          </ac:picMkLst>
        </pc:picChg>
        <pc:picChg chg="add del mod">
          <ac:chgData name="Christoph Schiltknecht" userId="03446940-1b5f-4488-bb52-8520466545f4" providerId="ADAL" clId="{2957F47F-47FC-1B4A-9A83-067BB5F9F091}" dt="2022-02-21T13:36:01.133" v="1737" actId="21"/>
          <ac:picMkLst>
            <pc:docMk/>
            <pc:sldMk cId="441409666" sldId="277"/>
            <ac:picMk id="12" creationId="{13D0AB48-298B-AD46-82DF-EEE687B9C301}"/>
          </ac:picMkLst>
        </pc:picChg>
      </pc:sldChg>
      <pc:sldChg chg="addSp delSp modSp add mod">
        <pc:chgData name="Christoph Schiltknecht" userId="03446940-1b5f-4488-bb52-8520466545f4" providerId="ADAL" clId="{2957F47F-47FC-1B4A-9A83-067BB5F9F091}" dt="2022-02-21T13:41:25.861" v="1938" actId="12385"/>
        <pc:sldMkLst>
          <pc:docMk/>
          <pc:sldMk cId="3599457544" sldId="277"/>
        </pc:sldMkLst>
        <pc:spChg chg="add del mod">
          <ac:chgData name="Christoph Schiltknecht" userId="03446940-1b5f-4488-bb52-8520466545f4" providerId="ADAL" clId="{2957F47F-47FC-1B4A-9A83-067BB5F9F091}" dt="2022-02-21T13:38:32.672" v="1815" actId="478"/>
          <ac:spMkLst>
            <pc:docMk/>
            <pc:sldMk cId="3599457544" sldId="277"/>
            <ac:spMk id="3" creationId="{D606A1B0-FDC8-014B-A259-4F67F6DCD317}"/>
          </ac:spMkLst>
        </pc:spChg>
        <pc:spChg chg="mod">
          <ac:chgData name="Christoph Schiltknecht" userId="03446940-1b5f-4488-bb52-8520466545f4" providerId="ADAL" clId="{2957F47F-47FC-1B4A-9A83-067BB5F9F091}" dt="2022-02-21T13:40:08.627" v="1836" actId="27636"/>
          <ac:spMkLst>
            <pc:docMk/>
            <pc:sldMk cId="3599457544" sldId="277"/>
            <ac:spMk id="6" creationId="{EA6CF5C0-C1C8-4749-B444-77931F3B504C}"/>
          </ac:spMkLst>
        </pc:spChg>
        <pc:spChg chg="add mod">
          <ac:chgData name="Christoph Schiltknecht" userId="03446940-1b5f-4488-bb52-8520466545f4" providerId="ADAL" clId="{2957F47F-47FC-1B4A-9A83-067BB5F9F091}" dt="2022-02-21T13:40:49.641" v="1936" actId="255"/>
          <ac:spMkLst>
            <pc:docMk/>
            <pc:sldMk cId="3599457544" sldId="277"/>
            <ac:spMk id="8" creationId="{B235C477-22D0-1240-8D2F-E78223E9F547}"/>
          </ac:spMkLst>
        </pc:spChg>
        <pc:spChg chg="del">
          <ac:chgData name="Christoph Schiltknecht" userId="03446940-1b5f-4488-bb52-8520466545f4" providerId="ADAL" clId="{2957F47F-47FC-1B4A-9A83-067BB5F9F091}" dt="2022-02-21T13:38:29.435" v="1813" actId="478"/>
          <ac:spMkLst>
            <pc:docMk/>
            <pc:sldMk cId="3599457544" sldId="277"/>
            <ac:spMk id="9" creationId="{D18504E5-BFD4-6C4E-BD62-F6527A4AC237}"/>
          </ac:spMkLst>
        </pc:spChg>
        <pc:graphicFrameChg chg="add mod modGraphic">
          <ac:chgData name="Christoph Schiltknecht" userId="03446940-1b5f-4488-bb52-8520466545f4" providerId="ADAL" clId="{2957F47F-47FC-1B4A-9A83-067BB5F9F091}" dt="2022-02-21T13:41:25.861" v="1938" actId="12385"/>
          <ac:graphicFrameMkLst>
            <pc:docMk/>
            <pc:sldMk cId="3599457544" sldId="277"/>
            <ac:graphicFrameMk id="10" creationId="{9BFD4EC5-81D1-0A40-8BD3-A9752952164C}"/>
          </ac:graphicFrameMkLst>
        </pc:graphicFrameChg>
        <pc:picChg chg="del">
          <ac:chgData name="Christoph Schiltknecht" userId="03446940-1b5f-4488-bb52-8520466545f4" providerId="ADAL" clId="{2957F47F-47FC-1B4A-9A83-067BB5F9F091}" dt="2022-02-21T13:38:34.365" v="1816" actId="478"/>
          <ac:picMkLst>
            <pc:docMk/>
            <pc:sldMk cId="3599457544" sldId="277"/>
            <ac:picMk id="11" creationId="{EDC79E0F-B783-594B-9837-C50DC70DAF8B}"/>
          </ac:picMkLst>
        </pc:picChg>
      </pc:sldChg>
      <pc:sldChg chg="addSp delSp modSp add mod">
        <pc:chgData name="Christoph Schiltknecht" userId="03446940-1b5f-4488-bb52-8520466545f4" providerId="ADAL" clId="{2957F47F-47FC-1B4A-9A83-067BB5F9F091}" dt="2022-02-21T13:57:34.967" v="2994"/>
        <pc:sldMkLst>
          <pc:docMk/>
          <pc:sldMk cId="2206887140" sldId="278"/>
        </pc:sldMkLst>
        <pc:spChg chg="add del mod">
          <ac:chgData name="Christoph Schiltknecht" userId="03446940-1b5f-4488-bb52-8520466545f4" providerId="ADAL" clId="{2957F47F-47FC-1B4A-9A83-067BB5F9F091}" dt="2022-02-21T13:57:34.967" v="2994"/>
          <ac:spMkLst>
            <pc:docMk/>
            <pc:sldMk cId="2206887140" sldId="278"/>
            <ac:spMk id="2" creationId="{ADBC986B-AA21-8B49-B64C-099F5F7A1945}"/>
          </ac:spMkLst>
        </pc:spChg>
        <pc:spChg chg="mod">
          <ac:chgData name="Christoph Schiltknecht" userId="03446940-1b5f-4488-bb52-8520466545f4" providerId="ADAL" clId="{2957F47F-47FC-1B4A-9A83-067BB5F9F091}" dt="2022-02-21T13:48:23.759" v="2585" actId="20577"/>
          <ac:spMkLst>
            <pc:docMk/>
            <pc:sldMk cId="2206887140" sldId="278"/>
            <ac:spMk id="6" creationId="{EA6CF5C0-C1C8-4749-B444-77931F3B504C}"/>
          </ac:spMkLst>
        </pc:spChg>
        <pc:spChg chg="mod">
          <ac:chgData name="Christoph Schiltknecht" userId="03446940-1b5f-4488-bb52-8520466545f4" providerId="ADAL" clId="{2957F47F-47FC-1B4A-9A83-067BB5F9F091}" dt="2022-02-21T13:49:35.330" v="2610" actId="2710"/>
          <ac:spMkLst>
            <pc:docMk/>
            <pc:sldMk cId="2206887140" sldId="278"/>
            <ac:spMk id="8" creationId="{9E37A588-8141-B149-9E96-7F85AB881D06}"/>
          </ac:spMkLst>
        </pc:spChg>
        <pc:spChg chg="mod">
          <ac:chgData name="Christoph Schiltknecht" userId="03446940-1b5f-4488-bb52-8520466545f4" providerId="ADAL" clId="{2957F47F-47FC-1B4A-9A83-067BB5F9F091}" dt="2022-02-21T13:57:31.013" v="2992" actId="20577"/>
          <ac:spMkLst>
            <pc:docMk/>
            <pc:sldMk cId="2206887140" sldId="278"/>
            <ac:spMk id="9" creationId="{D18504E5-BFD4-6C4E-BD62-F6527A4AC237}"/>
          </ac:spMkLst>
        </pc:spChg>
        <pc:spChg chg="mod">
          <ac:chgData name="Christoph Schiltknecht" userId="03446940-1b5f-4488-bb52-8520466545f4" providerId="ADAL" clId="{2957F47F-47FC-1B4A-9A83-067BB5F9F091}" dt="2022-02-21T13:49:05.293" v="2607" actId="1076"/>
          <ac:spMkLst>
            <pc:docMk/>
            <pc:sldMk cId="2206887140" sldId="278"/>
            <ac:spMk id="11" creationId="{240FC01D-DBBB-D941-86EA-62DF82A99B4C}"/>
          </ac:spMkLst>
        </pc:spChg>
      </pc:sldChg>
      <pc:sldChg chg="modSp add mod">
        <pc:chgData name="Christoph Schiltknecht" userId="03446940-1b5f-4488-bb52-8520466545f4" providerId="ADAL" clId="{2957F47F-47FC-1B4A-9A83-067BB5F9F091}" dt="2022-02-21T14:02:50.802" v="3661" actId="20577"/>
        <pc:sldMkLst>
          <pc:docMk/>
          <pc:sldMk cId="3992683389" sldId="279"/>
        </pc:sldMkLst>
        <pc:spChg chg="mod">
          <ac:chgData name="Christoph Schiltknecht" userId="03446940-1b5f-4488-bb52-8520466545f4" providerId="ADAL" clId="{2957F47F-47FC-1B4A-9A83-067BB5F9F091}" dt="2022-02-21T14:02:50.802" v="3661" actId="20577"/>
          <ac:spMkLst>
            <pc:docMk/>
            <pc:sldMk cId="3992683389" sldId="279"/>
            <ac:spMk id="9" creationId="{D18504E5-BFD4-6C4E-BD62-F6527A4AC237}"/>
          </ac:spMkLst>
        </pc:spChg>
      </pc:sldChg>
      <pc:sldChg chg="add">
        <pc:chgData name="Christoph Schiltknecht" userId="03446940-1b5f-4488-bb52-8520466545f4" providerId="ADAL" clId="{2957F47F-47FC-1B4A-9A83-067BB5F9F091}" dt="2022-02-21T13:56:14.364" v="2795"/>
        <pc:sldMkLst>
          <pc:docMk/>
          <pc:sldMk cId="485096094" sldId="280"/>
        </pc:sldMkLst>
      </pc:sldChg>
      <pc:sldChg chg="addSp delSp modSp add mod">
        <pc:chgData name="Christoph Schiltknecht" userId="03446940-1b5f-4488-bb52-8520466545f4" providerId="ADAL" clId="{2957F47F-47FC-1B4A-9A83-067BB5F9F091}" dt="2022-02-21T14:11:56.541" v="4310" actId="1076"/>
        <pc:sldMkLst>
          <pc:docMk/>
          <pc:sldMk cId="1500172828" sldId="281"/>
        </pc:sldMkLst>
        <pc:spChg chg="mod">
          <ac:chgData name="Christoph Schiltknecht" userId="03446940-1b5f-4488-bb52-8520466545f4" providerId="ADAL" clId="{2957F47F-47FC-1B4A-9A83-067BB5F9F091}" dt="2022-02-21T14:06:02.840" v="4063" actId="20577"/>
          <ac:spMkLst>
            <pc:docMk/>
            <pc:sldMk cId="1500172828" sldId="281"/>
            <ac:spMk id="6" creationId="{EA6CF5C0-C1C8-4749-B444-77931F3B504C}"/>
          </ac:spMkLst>
        </pc:spChg>
        <pc:spChg chg="del">
          <ac:chgData name="Christoph Schiltknecht" userId="03446940-1b5f-4488-bb52-8520466545f4" providerId="ADAL" clId="{2957F47F-47FC-1B4A-9A83-067BB5F9F091}" dt="2022-02-21T14:04:28.294" v="3861" actId="478"/>
          <ac:spMkLst>
            <pc:docMk/>
            <pc:sldMk cId="1500172828" sldId="281"/>
            <ac:spMk id="8" creationId="{9E37A588-8141-B149-9E96-7F85AB881D06}"/>
          </ac:spMkLst>
        </pc:spChg>
        <pc:spChg chg="mod">
          <ac:chgData name="Christoph Schiltknecht" userId="03446940-1b5f-4488-bb52-8520466545f4" providerId="ADAL" clId="{2957F47F-47FC-1B4A-9A83-067BB5F9F091}" dt="2022-02-21T14:07:49.461" v="4131" actId="6549"/>
          <ac:spMkLst>
            <pc:docMk/>
            <pc:sldMk cId="1500172828" sldId="281"/>
            <ac:spMk id="9" creationId="{D18504E5-BFD4-6C4E-BD62-F6527A4AC237}"/>
          </ac:spMkLst>
        </pc:spChg>
        <pc:spChg chg="del mod">
          <ac:chgData name="Christoph Schiltknecht" userId="03446940-1b5f-4488-bb52-8520466545f4" providerId="ADAL" clId="{2957F47F-47FC-1B4A-9A83-067BB5F9F091}" dt="2022-02-21T14:04:26.765" v="3860" actId="478"/>
          <ac:spMkLst>
            <pc:docMk/>
            <pc:sldMk cId="1500172828" sldId="281"/>
            <ac:spMk id="11" creationId="{240FC01D-DBBB-D941-86EA-62DF82A99B4C}"/>
          </ac:spMkLst>
        </pc:spChg>
        <pc:picChg chg="add mod">
          <ac:chgData name="Christoph Schiltknecht" userId="03446940-1b5f-4488-bb52-8520466545f4" providerId="ADAL" clId="{2957F47F-47FC-1B4A-9A83-067BB5F9F091}" dt="2022-02-21T14:11:56.541" v="4310" actId="1076"/>
          <ac:picMkLst>
            <pc:docMk/>
            <pc:sldMk cId="1500172828" sldId="281"/>
            <ac:picMk id="3" creationId="{8A1BA499-A338-1345-AA1E-C0F9EFD2A9B1}"/>
          </ac:picMkLst>
        </pc:picChg>
      </pc:sldChg>
      <pc:sldChg chg="add del">
        <pc:chgData name="Christoph Schiltknecht" userId="03446940-1b5f-4488-bb52-8520466545f4" providerId="ADAL" clId="{2957F47F-47FC-1B4A-9A83-067BB5F9F091}" dt="2022-02-21T14:10:54.169" v="4279" actId="2696"/>
        <pc:sldMkLst>
          <pc:docMk/>
          <pc:sldMk cId="3015525187" sldId="28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097D04-95FE-4A37-9CDD-C3C275C1A765}" type="datetimeFigureOut">
              <a:rPr lang="de-CH" smtClean="0"/>
              <a:t>24.02.2022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EAF55A-F13B-42C9-8870-E4E763671C3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53709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24E35-365A-4F3C-8CEC-42EFD6F6880F}" type="datetime1">
              <a:rPr lang="de-CH" smtClean="0"/>
              <a:t>24.02.2022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F2F4-948F-4C4E-AC23-2853AECDF9C0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87190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7CADD-CE56-4D3C-8D7D-65FE293225DA}" type="datetime1">
              <a:rPr lang="de-CH" smtClean="0"/>
              <a:t>24.02.2022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F2F4-948F-4C4E-AC23-2853AECDF9C0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32258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C3046-4B55-419C-8702-AEFEBA318C5C}" type="datetime1">
              <a:rPr lang="de-CH" smtClean="0"/>
              <a:t>24.02.2022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F2F4-948F-4C4E-AC23-2853AECDF9C0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76824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4ED42-C7E6-4226-A24D-724A50FCA734}" type="datetime1">
              <a:rPr lang="de-CH" smtClean="0"/>
              <a:t>24.02.2022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F2F4-948F-4C4E-AC23-2853AECDF9C0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28130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5BBB1-8DB7-43F3-811E-8A118F39806D}" type="datetime1">
              <a:rPr lang="de-CH" smtClean="0"/>
              <a:t>24.02.2022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F2F4-948F-4C4E-AC23-2853AECDF9C0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78035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3FABD-82F7-4834-A332-5FD09305601B}" type="datetime1">
              <a:rPr lang="de-CH" smtClean="0"/>
              <a:t>24.02.2022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F2F4-948F-4C4E-AC23-2853AECDF9C0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52998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13356-E84B-42A1-8215-D466799DFD04}" type="datetime1">
              <a:rPr lang="de-CH" smtClean="0"/>
              <a:t>24.02.2022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F2F4-948F-4C4E-AC23-2853AECDF9C0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67796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62AF4-F603-4878-9836-AB98EDFB7322}" type="datetime1">
              <a:rPr lang="de-CH" smtClean="0"/>
              <a:t>24.02.2022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F2F4-948F-4C4E-AC23-2853AECDF9C0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18405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16830-1223-482A-A5D9-EA0507BA9345}" type="datetime1">
              <a:rPr lang="de-CH" smtClean="0"/>
              <a:t>24.02.2022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F2F4-948F-4C4E-AC23-2853AECDF9C0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1389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653E6-FE4A-4FD4-9291-E0D7C9DCBF60}" type="datetime1">
              <a:rPr lang="de-CH" smtClean="0"/>
              <a:t>24.02.2022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F2F4-948F-4C4E-AC23-2853AECDF9C0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51220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F2799-EB96-4459-A9DF-59A7BA82CE90}" type="datetime1">
              <a:rPr lang="de-CH" smtClean="0"/>
              <a:t>24.02.2022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5F2F4-948F-4C4E-AC23-2853AECDF9C0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89240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5E91A-883A-4467-BB75-099C04953F8E}" type="datetime1">
              <a:rPr lang="de-CH" smtClean="0"/>
              <a:t>24.02.2022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5F2F4-948F-4C4E-AC23-2853AECDF9C0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48418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sth.ch/" TargetMode="External"/><Relationship Id="rId7" Type="http://schemas.openxmlformats.org/officeDocument/2006/relationships/image" Target="../media/image3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.jpeg"/><Relationship Id="rId4" Type="http://schemas.openxmlformats.org/officeDocument/2006/relationships/hyperlink" Target="http://www.ks-gaeu.ch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77563"/>
            <a:ext cx="1392092" cy="629119"/>
          </a:xfrm>
          <a:prstGeom prst="rect">
            <a:avLst/>
          </a:prstGeom>
        </p:spPr>
      </p:pic>
      <p:sp>
        <p:nvSpPr>
          <p:cNvPr id="9" name="Untertitel 8">
            <a:extLst>
              <a:ext uri="{FF2B5EF4-FFF2-40B4-BE49-F238E27FC236}">
                <a16:creationId xmlns:a16="http://schemas.microsoft.com/office/drawing/2014/main" id="{D18504E5-BFD4-6C4E-BD62-F6527A4AC2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/>
              <a:t>Kreisschule Thal</a:t>
            </a:r>
          </a:p>
          <a:p>
            <a:r>
              <a:rPr lang="de-DE"/>
              <a:t>Kreisschule </a:t>
            </a:r>
            <a:r>
              <a:rPr lang="de-DE" err="1"/>
              <a:t>Gäu</a:t>
            </a:r>
            <a:endParaRPr lang="de-DE"/>
          </a:p>
          <a:p>
            <a:r>
              <a:rPr lang="de-DE"/>
              <a:t>Kreisschule </a:t>
            </a:r>
            <a:r>
              <a:rPr lang="de-DE" err="1"/>
              <a:t>Bechburg</a:t>
            </a:r>
            <a:endParaRPr 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0573D20-F12A-0E46-A9B3-6BB480E684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1849437"/>
          </a:xfrm>
        </p:spPr>
        <p:txBody>
          <a:bodyPr>
            <a:normAutofit/>
          </a:bodyPr>
          <a:lstStyle/>
          <a:p>
            <a:r>
              <a:rPr lang="de-DE"/>
              <a:t>Informationen zur </a:t>
            </a:r>
            <a:br>
              <a:rPr lang="de-DE"/>
            </a:br>
            <a:r>
              <a:rPr lang="de-DE"/>
              <a:t>Sekundarstufe P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AC1BC4B-7CB0-4C46-AF80-F523279C3A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96" y="184877"/>
            <a:ext cx="1475128" cy="307246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DDC5372-DCFD-AF4F-B61A-68D013BA03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855" y="166141"/>
            <a:ext cx="776289" cy="54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990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77563"/>
            <a:ext cx="1392092" cy="629119"/>
          </a:xfrm>
          <a:prstGeom prst="rect">
            <a:avLst/>
          </a:prstGeom>
        </p:spPr>
      </p:pic>
      <p:sp>
        <p:nvSpPr>
          <p:cNvPr id="9" name="Untertitel 8">
            <a:extLst>
              <a:ext uri="{FF2B5EF4-FFF2-40B4-BE49-F238E27FC236}">
                <a16:creationId xmlns:a16="http://schemas.microsoft.com/office/drawing/2014/main" id="{D18504E5-BFD4-6C4E-BD62-F6527A4AC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446" y="1945574"/>
            <a:ext cx="10515600" cy="42290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/>
              <a:t>In der Region Thal/</a:t>
            </a:r>
            <a:r>
              <a:rPr lang="de-DE" sz="2000" err="1"/>
              <a:t>Gäu</a:t>
            </a:r>
            <a:r>
              <a:rPr lang="de-DE" sz="2000"/>
              <a:t> gibt es zwei Standorte der Sekundarschule P:</a:t>
            </a:r>
          </a:p>
          <a:p>
            <a:r>
              <a:rPr lang="de-DE" sz="2000"/>
              <a:t>Balsthal (Kreisschule Thal)</a:t>
            </a:r>
          </a:p>
          <a:p>
            <a:r>
              <a:rPr lang="de-DE" sz="2000"/>
              <a:t>Neuendorf (Kreisschule </a:t>
            </a:r>
            <a:r>
              <a:rPr lang="de-DE" sz="2000" err="1"/>
              <a:t>Gäu</a:t>
            </a:r>
            <a:r>
              <a:rPr lang="de-DE" sz="2000"/>
              <a:t>) </a:t>
            </a:r>
          </a:p>
          <a:p>
            <a:pPr marL="0" indent="0">
              <a:buNone/>
            </a:pPr>
            <a:endParaRPr lang="de-DE" sz="2000"/>
          </a:p>
          <a:p>
            <a:pPr marL="0" indent="0">
              <a:buNone/>
              <a:tabLst>
                <a:tab pos="5772150" algn="l"/>
              </a:tabLst>
            </a:pPr>
            <a:r>
              <a:rPr lang="de-DE" sz="2000"/>
              <a:t>	Schüler*innen aus dem Thal und aus 	</a:t>
            </a:r>
            <a:r>
              <a:rPr lang="de-DE" sz="2000" err="1"/>
              <a:t>Oensingen</a:t>
            </a:r>
            <a:r>
              <a:rPr lang="de-DE" sz="2000"/>
              <a:t> besuchen den Standort Balsthal.</a:t>
            </a:r>
          </a:p>
          <a:p>
            <a:pPr marL="0" indent="0">
              <a:buNone/>
              <a:tabLst>
                <a:tab pos="5724525" algn="l"/>
              </a:tabLst>
            </a:pPr>
            <a:r>
              <a:rPr lang="de-DE" sz="2000"/>
              <a:t>	</a:t>
            </a:r>
          </a:p>
          <a:p>
            <a:pPr marL="0" indent="0">
              <a:buNone/>
              <a:tabLst>
                <a:tab pos="5724525" algn="l"/>
              </a:tabLst>
            </a:pPr>
            <a:r>
              <a:rPr lang="de-DE" sz="2000"/>
              <a:t>	Schüler*innen aus dem </a:t>
            </a:r>
            <a:r>
              <a:rPr lang="de-DE" sz="2000" err="1"/>
              <a:t>Gäu</a:t>
            </a:r>
            <a:r>
              <a:rPr lang="de-DE" sz="2000"/>
              <a:t> und </a:t>
            </a:r>
            <a:r>
              <a:rPr lang="de-DE" sz="2000" err="1"/>
              <a:t>Kestenholz</a:t>
            </a:r>
            <a:r>
              <a:rPr lang="de-DE" sz="2000"/>
              <a:t> 	besuchen den Standort Neuendorf.</a:t>
            </a:r>
          </a:p>
          <a:p>
            <a:pPr marL="0" indent="0">
              <a:buNone/>
            </a:pPr>
            <a:endParaRPr lang="de-DE" sz="200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AC1BC4B-7CB0-4C46-AF80-F523279C3A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96" y="184877"/>
            <a:ext cx="1475128" cy="307246"/>
          </a:xfrm>
          <a:prstGeom prst="rect">
            <a:avLst/>
          </a:prstGeom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EA6CF5C0-C1C8-4749-B444-77931F3B5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1569"/>
            <a:ext cx="10515600" cy="629119"/>
          </a:xfrm>
        </p:spPr>
        <p:txBody>
          <a:bodyPr>
            <a:normAutofit/>
          </a:bodyPr>
          <a:lstStyle/>
          <a:p>
            <a:r>
              <a:rPr lang="de-DE" sz="2800" b="1"/>
              <a:t>Die Sekundarstufe P in der Region Thal/</a:t>
            </a:r>
            <a:r>
              <a:rPr lang="de-DE" sz="2800" b="1" err="1"/>
              <a:t>Gäu</a:t>
            </a:r>
            <a:endParaRPr lang="de-DE" sz="2800" b="1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B3E9B4D7-AD06-4447-8C89-2840E883A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9" y="3539343"/>
            <a:ext cx="5185981" cy="263531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62379F5-E535-4745-B068-ED9C62B045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855" y="166141"/>
            <a:ext cx="776289" cy="54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045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77563"/>
            <a:ext cx="1392092" cy="629119"/>
          </a:xfrm>
          <a:prstGeom prst="rect">
            <a:avLst/>
          </a:prstGeom>
        </p:spPr>
      </p:pic>
      <p:sp>
        <p:nvSpPr>
          <p:cNvPr id="9" name="Untertitel 8">
            <a:extLst>
              <a:ext uri="{FF2B5EF4-FFF2-40B4-BE49-F238E27FC236}">
                <a16:creationId xmlns:a16="http://schemas.microsoft.com/office/drawing/2014/main" id="{D18504E5-BFD4-6C4E-BD62-F6527A4AC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446" y="1945574"/>
            <a:ext cx="4659219" cy="42290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2000"/>
              <a:t>Die Sek P dauert zwei Jahre (7. und 8. Klasse) und bereitet auf den Besuch der gymnasialen Maturitätsschule in Solothurn oder in Olten vor. </a:t>
            </a:r>
          </a:p>
          <a:p>
            <a:pPr marL="0" indent="0">
              <a:buNone/>
            </a:pPr>
            <a:endParaRPr lang="de-DE" sz="2000"/>
          </a:p>
          <a:p>
            <a:pPr marL="0" indent="0">
              <a:buNone/>
            </a:pPr>
            <a:r>
              <a:rPr lang="de-DE" sz="2000"/>
              <a:t>Grundlage ist der Lehrplan für die Sek P des Kantons Solothurn: </a:t>
            </a:r>
          </a:p>
          <a:p>
            <a:pPr marL="0" indent="0">
              <a:buNone/>
            </a:pPr>
            <a:r>
              <a:rPr lang="de-DE" sz="2000">
                <a:solidFill>
                  <a:srgbClr val="0070C0"/>
                </a:solidFill>
              </a:rPr>
              <a:t>https://so-</a:t>
            </a:r>
            <a:r>
              <a:rPr lang="de-DE" sz="2000" err="1">
                <a:solidFill>
                  <a:srgbClr val="0070C0"/>
                </a:solidFill>
              </a:rPr>
              <a:t>p.lehrplan.ch</a:t>
            </a:r>
            <a:endParaRPr lang="de-DE" sz="200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de-DE" sz="2000"/>
          </a:p>
          <a:p>
            <a:pPr marL="0" indent="0">
              <a:buNone/>
            </a:pPr>
            <a:r>
              <a:rPr lang="de-DE" sz="2000"/>
              <a:t>Die Sek P bietet den Schüler*innen eine vertiefte Ausbildung in sprachlicher, kultureller, mathematischer und naturwissenschaftlicher Richtung.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AC1BC4B-7CB0-4C46-AF80-F523279C3A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96" y="184877"/>
            <a:ext cx="1475128" cy="307246"/>
          </a:xfrm>
          <a:prstGeom prst="rect">
            <a:avLst/>
          </a:prstGeom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EA6CF5C0-C1C8-4749-B444-77931F3B5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1569"/>
            <a:ext cx="10515600" cy="629119"/>
          </a:xfrm>
        </p:spPr>
        <p:txBody>
          <a:bodyPr>
            <a:normAutofit/>
          </a:bodyPr>
          <a:lstStyle/>
          <a:p>
            <a:r>
              <a:rPr lang="de-DE" sz="2800" b="1"/>
              <a:t>Ausrichtung der Sek P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CFF22EA0-B729-864A-80CF-1B910189B4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308" y="1095710"/>
            <a:ext cx="5516623" cy="5233356"/>
          </a:xfrm>
          <a:prstGeom prst="rect">
            <a:avLst/>
          </a:prstGeom>
        </p:spPr>
      </p:pic>
      <p:sp>
        <p:nvSpPr>
          <p:cNvPr id="12" name="Rahmen 11">
            <a:extLst>
              <a:ext uri="{FF2B5EF4-FFF2-40B4-BE49-F238E27FC236}">
                <a16:creationId xmlns:a16="http://schemas.microsoft.com/office/drawing/2014/main" id="{6053B0C5-25DE-894E-A073-6A3283BC3FBE}"/>
              </a:ext>
            </a:extLst>
          </p:cNvPr>
          <p:cNvSpPr/>
          <p:nvPr/>
        </p:nvSpPr>
        <p:spPr>
          <a:xfrm>
            <a:off x="9862221" y="3148639"/>
            <a:ext cx="882502" cy="839972"/>
          </a:xfrm>
          <a:prstGeom prst="frame">
            <a:avLst>
              <a:gd name="adj1" fmla="val 9968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D9DAE4E3-7B9E-9E4E-9662-04B0ECBD69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855" y="166141"/>
            <a:ext cx="776289" cy="54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88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77563"/>
            <a:ext cx="1392092" cy="629119"/>
          </a:xfrm>
          <a:prstGeom prst="rect">
            <a:avLst/>
          </a:prstGeom>
        </p:spPr>
      </p:pic>
      <p:sp>
        <p:nvSpPr>
          <p:cNvPr id="9" name="Untertitel 8">
            <a:extLst>
              <a:ext uri="{FF2B5EF4-FFF2-40B4-BE49-F238E27FC236}">
                <a16:creationId xmlns:a16="http://schemas.microsoft.com/office/drawing/2014/main" id="{D18504E5-BFD4-6C4E-BD62-F6527A4AC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446" y="1945574"/>
            <a:ext cx="10515600" cy="42290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000"/>
              <a:t>In die Sek P werden Lernende aufgenommen, die in der Primarschule überdurchschnittliche Leistungen erreichen. </a:t>
            </a:r>
          </a:p>
          <a:p>
            <a:pPr marL="0" indent="0">
              <a:buNone/>
            </a:pPr>
            <a:endParaRPr lang="de-DE" sz="2000"/>
          </a:p>
          <a:p>
            <a:pPr marL="0" indent="0">
              <a:buNone/>
            </a:pPr>
            <a:r>
              <a:rPr lang="de-DE" sz="2000"/>
              <a:t>Die Sek P setzt überdurchschnittliche sprachliche </a:t>
            </a:r>
            <a:br>
              <a:rPr lang="de-DE" sz="2000"/>
            </a:br>
            <a:r>
              <a:rPr lang="de-DE" sz="2000"/>
              <a:t>und mathematische Begabungen voraus. </a:t>
            </a:r>
          </a:p>
          <a:p>
            <a:pPr marL="0" indent="0">
              <a:buNone/>
            </a:pPr>
            <a:endParaRPr lang="de-DE" sz="2000"/>
          </a:p>
          <a:p>
            <a:pPr marL="0" indent="0">
              <a:buNone/>
            </a:pPr>
            <a:r>
              <a:rPr lang="de-DE" sz="2000"/>
              <a:t>Von den Lernenden wird folgendes erwartet:</a:t>
            </a:r>
          </a:p>
          <a:p>
            <a:r>
              <a:rPr lang="de-DE" sz="2000"/>
              <a:t>ein waches Eigeninteresse</a:t>
            </a:r>
          </a:p>
          <a:p>
            <a:r>
              <a:rPr lang="de-DE" sz="2000"/>
              <a:t>intellektuelle Neugier</a:t>
            </a:r>
          </a:p>
          <a:p>
            <a:r>
              <a:rPr lang="de-DE" sz="2000"/>
              <a:t>selbständiges Lernen in hohem Lerntempo </a:t>
            </a:r>
          </a:p>
          <a:p>
            <a:r>
              <a:rPr lang="de-DE" sz="2000"/>
              <a:t>hohe Ausdauer und eine gute Selbstorganisation 	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AC1BC4B-7CB0-4C46-AF80-F523279C3A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96" y="184877"/>
            <a:ext cx="1475128" cy="307246"/>
          </a:xfrm>
          <a:prstGeom prst="rect">
            <a:avLst/>
          </a:prstGeom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EA6CF5C0-C1C8-4749-B444-77931F3B5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1569"/>
            <a:ext cx="10515600" cy="629119"/>
          </a:xfrm>
        </p:spPr>
        <p:txBody>
          <a:bodyPr>
            <a:normAutofit/>
          </a:bodyPr>
          <a:lstStyle/>
          <a:p>
            <a:r>
              <a:rPr lang="de-DE" sz="2800" b="1"/>
              <a:t>Profil und Anforderungen der Sek P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DC79E0F-B783-594B-9837-C50DC70DAF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037" y="2543343"/>
            <a:ext cx="3429000" cy="34290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B25F9F5-9E66-E043-BCB3-181B2FF40A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855" y="166141"/>
            <a:ext cx="776289" cy="54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683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77563"/>
            <a:ext cx="1392092" cy="62911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AC1BC4B-7CB0-4C46-AF80-F523279C3A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96" y="184877"/>
            <a:ext cx="1475128" cy="307246"/>
          </a:xfrm>
          <a:prstGeom prst="rect">
            <a:avLst/>
          </a:prstGeom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EA6CF5C0-C1C8-4749-B444-77931F3B5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1569"/>
            <a:ext cx="3957084" cy="629119"/>
          </a:xfrm>
        </p:spPr>
        <p:txBody>
          <a:bodyPr>
            <a:normAutofit/>
          </a:bodyPr>
          <a:lstStyle/>
          <a:p>
            <a:r>
              <a:rPr lang="de-DE" sz="2800" b="1" err="1"/>
              <a:t>Lektionentafel</a:t>
            </a:r>
            <a:r>
              <a:rPr lang="de-DE" sz="2800" b="1"/>
              <a:t> der Sek P</a:t>
            </a:r>
          </a:p>
        </p:txBody>
      </p:sp>
      <p:graphicFrame>
        <p:nvGraphicFramePr>
          <p:cNvPr id="10" name="Tabelle 9">
            <a:extLst>
              <a:ext uri="{FF2B5EF4-FFF2-40B4-BE49-F238E27FC236}">
                <a16:creationId xmlns:a16="http://schemas.microsoft.com/office/drawing/2014/main" id="{9BFD4EC5-81D1-0A40-8BD3-A975295216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146171"/>
              </p:ext>
            </p:extLst>
          </p:nvPr>
        </p:nvGraphicFramePr>
        <p:xfrm>
          <a:off x="5178057" y="1061571"/>
          <a:ext cx="5752214" cy="56275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3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0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7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6747">
                <a:tc>
                  <a:txBody>
                    <a:bodyPr/>
                    <a:lstStyle/>
                    <a:p>
                      <a:r>
                        <a:rPr lang="de-CH" sz="1200">
                          <a:solidFill>
                            <a:schemeClr val="tx1"/>
                          </a:solidFill>
                        </a:rPr>
                        <a:t>Pflichtfächer</a:t>
                      </a:r>
                      <a:endParaRPr lang="de-CH" sz="12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>
                          <a:solidFill>
                            <a:schemeClr val="tx1"/>
                          </a:solidFill>
                        </a:rPr>
                        <a:t>1. Sek</a:t>
                      </a:r>
                      <a:endParaRPr lang="de-CH" sz="12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>
                          <a:solidFill>
                            <a:schemeClr val="tx1"/>
                          </a:solidFill>
                        </a:rPr>
                        <a:t>2. Sek.</a:t>
                      </a:r>
                      <a:endParaRPr lang="de-CH" sz="12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655">
                <a:tc>
                  <a:txBody>
                    <a:bodyPr/>
                    <a:lstStyle/>
                    <a:p>
                      <a:r>
                        <a:rPr lang="de-CH" sz="1200"/>
                        <a:t>Deutsche Sprache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4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4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684">
                <a:tc>
                  <a:txBody>
                    <a:bodyPr/>
                    <a:lstStyle/>
                    <a:p>
                      <a:r>
                        <a:rPr lang="de-CH" sz="1200"/>
                        <a:t>Französische Sprache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3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3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940">
                <a:tc>
                  <a:txBody>
                    <a:bodyPr/>
                    <a:lstStyle/>
                    <a:p>
                      <a:r>
                        <a:rPr lang="de-CH" sz="1200"/>
                        <a:t>Englische Sprache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3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3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684">
                <a:tc>
                  <a:txBody>
                    <a:bodyPr/>
                    <a:lstStyle/>
                    <a:p>
                      <a:r>
                        <a:rPr lang="de-CH" sz="1200"/>
                        <a:t>Mathematik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5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5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684">
                <a:tc>
                  <a:txBody>
                    <a:bodyPr/>
                    <a:lstStyle/>
                    <a:p>
                      <a:r>
                        <a:rPr lang="de-CH" sz="1200"/>
                        <a:t>Biologie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1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2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54">
                <a:tc>
                  <a:txBody>
                    <a:bodyPr/>
                    <a:lstStyle/>
                    <a:p>
                      <a:r>
                        <a:rPr lang="de-CH" sz="1200"/>
                        <a:t>Chemie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1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1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1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/>
                        <a:t>Geschichte/Staatskunde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2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2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9684">
                <a:tc>
                  <a:txBody>
                    <a:bodyPr/>
                    <a:lstStyle/>
                    <a:p>
                      <a:r>
                        <a:rPr lang="de-CH" sz="1200"/>
                        <a:t>Geografie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2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2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1169">
                <a:tc>
                  <a:txBody>
                    <a:bodyPr/>
                    <a:lstStyle/>
                    <a:p>
                      <a:r>
                        <a:rPr lang="de-CH" sz="1200"/>
                        <a:t>Hauswirtschaft/Lebensgestaltung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0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2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9684">
                <a:tc>
                  <a:txBody>
                    <a:bodyPr/>
                    <a:lstStyle/>
                    <a:p>
                      <a:r>
                        <a:rPr lang="de-CH" sz="1200"/>
                        <a:t>Technisches Gestalten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2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0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5455">
                <a:tc>
                  <a:txBody>
                    <a:bodyPr/>
                    <a:lstStyle/>
                    <a:p>
                      <a:r>
                        <a:rPr lang="de-CH" sz="1200"/>
                        <a:t>Bildnerisches Gestalten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2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2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9684">
                <a:tc>
                  <a:txBody>
                    <a:bodyPr/>
                    <a:lstStyle/>
                    <a:p>
                      <a:r>
                        <a:rPr lang="de-CH" sz="1200"/>
                        <a:t>Musik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2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2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9684">
                <a:tc>
                  <a:txBody>
                    <a:bodyPr/>
                    <a:lstStyle/>
                    <a:p>
                      <a:r>
                        <a:rPr lang="de-CH" sz="1200"/>
                        <a:t>Sport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3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3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8567">
                <a:tc>
                  <a:txBody>
                    <a:bodyPr/>
                    <a:lstStyle/>
                    <a:p>
                      <a:r>
                        <a:rPr lang="de-CH" sz="1200"/>
                        <a:t>Informatische Bildung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1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1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0710">
                <a:tc>
                  <a:txBody>
                    <a:bodyPr/>
                    <a:lstStyle/>
                    <a:p>
                      <a:r>
                        <a:rPr lang="de-CH" sz="1200" b="1"/>
                        <a:t>Total Pflichtfächerlektionen</a:t>
                      </a:r>
                      <a:endParaRPr lang="de-CH" sz="1200" b="1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 b="1"/>
                        <a:t>31</a:t>
                      </a:r>
                      <a:endParaRPr lang="de-CH" sz="1200" b="1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 b="1"/>
                        <a:t>32</a:t>
                      </a:r>
                      <a:endParaRPr lang="de-CH" sz="1200" b="1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2853">
                <a:tc>
                  <a:txBody>
                    <a:bodyPr/>
                    <a:lstStyle/>
                    <a:p>
                      <a:r>
                        <a:rPr lang="de-CH" sz="1200" b="1"/>
                        <a:t>Wahlpflichtfächer</a:t>
                      </a:r>
                      <a:endParaRPr lang="de-CH" sz="1200" b="1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9684">
                <a:tc>
                  <a:txBody>
                    <a:bodyPr/>
                    <a:lstStyle/>
                    <a:p>
                      <a:r>
                        <a:rPr lang="de-CH" sz="1200" b="0"/>
                        <a:t>Latein</a:t>
                      </a:r>
                      <a:endParaRPr lang="de-CH" sz="1200" b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3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3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9684">
                <a:tc>
                  <a:txBody>
                    <a:bodyPr/>
                    <a:lstStyle/>
                    <a:p>
                      <a:r>
                        <a:rPr lang="de-CH" sz="1200" b="0"/>
                        <a:t>Wissenschaft und Technik</a:t>
                      </a:r>
                      <a:endParaRPr lang="de-CH" sz="1200" b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3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/>
                        <a:t>3</a:t>
                      </a:r>
                      <a:endParaRPr lang="de-CH" sz="120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9684">
                <a:tc>
                  <a:txBody>
                    <a:bodyPr/>
                    <a:lstStyle/>
                    <a:p>
                      <a:r>
                        <a:rPr lang="de-CH" sz="1200" b="1"/>
                        <a:t>Total</a:t>
                      </a:r>
                      <a:endParaRPr lang="de-CH" sz="1200" b="1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 b="1"/>
                        <a:t>34</a:t>
                      </a:r>
                      <a:endParaRPr lang="de-CH" sz="1200" b="1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 b="1"/>
                        <a:t>35</a:t>
                      </a:r>
                      <a:endParaRPr lang="de-CH" sz="1200" b="1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8" name="Textfeld 7">
            <a:extLst>
              <a:ext uri="{FF2B5EF4-FFF2-40B4-BE49-F238E27FC236}">
                <a16:creationId xmlns:a16="http://schemas.microsoft.com/office/drawing/2014/main" id="{B235C477-22D0-1240-8D2F-E78223E9F547}"/>
              </a:ext>
            </a:extLst>
          </p:cNvPr>
          <p:cNvSpPr txBox="1"/>
          <p:nvPr/>
        </p:nvSpPr>
        <p:spPr>
          <a:xfrm>
            <a:off x="903767" y="2020186"/>
            <a:ext cx="3891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/>
              <a:t>Übersicht über die Fächer und Anzahl Lektionen pro Woche.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459B955-8C39-9B4A-8EB6-99E94CED98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855" y="166141"/>
            <a:ext cx="776289" cy="54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457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77563"/>
            <a:ext cx="1392092" cy="629119"/>
          </a:xfrm>
          <a:prstGeom prst="rect">
            <a:avLst/>
          </a:prstGeom>
        </p:spPr>
      </p:pic>
      <p:sp>
        <p:nvSpPr>
          <p:cNvPr id="9" name="Untertitel 8">
            <a:extLst>
              <a:ext uri="{FF2B5EF4-FFF2-40B4-BE49-F238E27FC236}">
                <a16:creationId xmlns:a16="http://schemas.microsoft.com/office/drawing/2014/main" id="{D18504E5-BFD4-6C4E-BD62-F6527A4AC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446" y="1945574"/>
            <a:ext cx="10515600" cy="42290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/>
              <a:t>Alle Fächer und das Wahlpflichtfach an der Sek P sind gleich gewichtet und promotionsrelevant. </a:t>
            </a:r>
          </a:p>
          <a:p>
            <a:pPr marL="0" indent="0">
              <a:buNone/>
            </a:pPr>
            <a:r>
              <a:rPr lang="de-DE" sz="2000"/>
              <a:t>Für die definitive Beförderung gelten folgende Voraussetzungen: </a:t>
            </a:r>
          </a:p>
          <a:p>
            <a:r>
              <a:rPr lang="de-DE" sz="2000"/>
              <a:t>Der </a:t>
            </a:r>
            <a:r>
              <a:rPr lang="de-DE" sz="2000" err="1"/>
              <a:t>ungerundete</a:t>
            </a:r>
            <a:r>
              <a:rPr lang="de-DE" sz="2000"/>
              <a:t> Durchschnitt aus allen Fächern muss mindestens 4.0 betragen</a:t>
            </a:r>
          </a:p>
          <a:p>
            <a:r>
              <a:rPr lang="de-DE" sz="2000"/>
              <a:t>Die Summe der 5 tiefsten Noten muss mindestens 19 Punkte betragen</a:t>
            </a:r>
          </a:p>
          <a:p>
            <a:pPr marL="0" indent="0">
              <a:buNone/>
            </a:pPr>
            <a:endParaRPr lang="de-DE" sz="2000"/>
          </a:p>
          <a:p>
            <a:pPr marL="0" indent="0">
              <a:buNone/>
            </a:pPr>
            <a:r>
              <a:rPr lang="de-DE" sz="2000"/>
              <a:t>Wer die Promotionsbedingungen am Ende des Semesters nicht erfüllt, wird provisorisch befördert. </a:t>
            </a:r>
          </a:p>
          <a:p>
            <a:pPr marL="0" indent="0">
              <a:buNone/>
            </a:pPr>
            <a:r>
              <a:rPr lang="de-DE" sz="2000"/>
              <a:t>Schüler*innen im Provisorium wechseln in die Sek E, wenn sie die Promotionsbedingungen am Ende des Semesters nicht erfüllen. </a:t>
            </a:r>
          </a:p>
          <a:p>
            <a:pPr marL="0" indent="0">
              <a:buNone/>
            </a:pPr>
            <a:endParaRPr lang="de-DE" sz="2000"/>
          </a:p>
          <a:p>
            <a:pPr marL="0" indent="0">
              <a:buNone/>
            </a:pPr>
            <a:r>
              <a:rPr lang="de-DE" sz="2000"/>
              <a:t>Schüler*innen, die am Ende der 2. Sek P (8. Klasse) die Promotionsbedingungen erfüllen, treten ohne Prüfung in die gymnasialen Maturitätsschule in Solothurn oder in Olten über. </a:t>
            </a:r>
          </a:p>
          <a:p>
            <a:pPr marL="0" indent="0">
              <a:buNone/>
            </a:pPr>
            <a:endParaRPr lang="de-DE" sz="2000"/>
          </a:p>
          <a:p>
            <a:pPr marL="0" indent="0">
              <a:buNone/>
            </a:pPr>
            <a:endParaRPr lang="de-DE" sz="200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AC1BC4B-7CB0-4C46-AF80-F523279C3A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96" y="184877"/>
            <a:ext cx="1475128" cy="307246"/>
          </a:xfrm>
          <a:prstGeom prst="rect">
            <a:avLst/>
          </a:prstGeom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EA6CF5C0-C1C8-4749-B444-77931F3B5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1569"/>
            <a:ext cx="10515600" cy="629119"/>
          </a:xfrm>
        </p:spPr>
        <p:txBody>
          <a:bodyPr>
            <a:normAutofit/>
          </a:bodyPr>
          <a:lstStyle/>
          <a:p>
            <a:r>
              <a:rPr lang="de-DE" sz="2800" b="1"/>
              <a:t>Promotionsbedingungen und Übertritt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0348D46-D564-1B49-8740-2A6416B214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855" y="166141"/>
            <a:ext cx="776289" cy="54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338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77563"/>
            <a:ext cx="1392092" cy="629119"/>
          </a:xfrm>
          <a:prstGeom prst="rect">
            <a:avLst/>
          </a:prstGeom>
        </p:spPr>
      </p:pic>
      <p:sp>
        <p:nvSpPr>
          <p:cNvPr id="9" name="Untertitel 8">
            <a:extLst>
              <a:ext uri="{FF2B5EF4-FFF2-40B4-BE49-F238E27FC236}">
                <a16:creationId xmlns:a16="http://schemas.microsoft.com/office/drawing/2014/main" id="{D18504E5-BFD4-6C4E-BD62-F6527A4AC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446" y="1945574"/>
            <a:ext cx="10515600" cy="42290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/>
              <a:t>Schüler*innen der Sek P müssen sich für eines der beiden Wahlpflichtfächer entscheiden. </a:t>
            </a:r>
          </a:p>
          <a:p>
            <a:pPr marL="0" indent="0">
              <a:buNone/>
            </a:pPr>
            <a:r>
              <a:rPr lang="de-DE" sz="2000"/>
              <a:t>Sie sollen die Wahl auf Grundlage ihrer aktuellen Interessen treffen. </a:t>
            </a:r>
          </a:p>
          <a:p>
            <a:pPr marL="0" indent="0">
              <a:buNone/>
            </a:pPr>
            <a:r>
              <a:rPr lang="de-DE" sz="2000"/>
              <a:t>Mit beiden Wahlpflichtfächern können später an der gymnasialen Maturitätsschule in Solothurn oder in Olten alle Schwerpunkte gewählt werden. Es gibt keine Einschränkungen. </a:t>
            </a:r>
          </a:p>
          <a:p>
            <a:pPr marL="0" indent="0">
              <a:buNone/>
            </a:pPr>
            <a:endParaRPr lang="de-DE" sz="200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AC1BC4B-7CB0-4C46-AF80-F523279C3A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96" y="184877"/>
            <a:ext cx="1475128" cy="307246"/>
          </a:xfrm>
          <a:prstGeom prst="rect">
            <a:avLst/>
          </a:prstGeom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EA6CF5C0-C1C8-4749-B444-77931F3B5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1569"/>
            <a:ext cx="10515600" cy="629119"/>
          </a:xfrm>
        </p:spPr>
        <p:txBody>
          <a:bodyPr>
            <a:normAutofit/>
          </a:bodyPr>
          <a:lstStyle/>
          <a:p>
            <a:r>
              <a:rPr lang="de-DE" sz="2800" b="1"/>
              <a:t>Wahlpflichtfächer an der Sek P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7DE1EC0-8FC1-2142-A892-641C7A929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3715" y="3714897"/>
            <a:ext cx="2247900" cy="1803400"/>
          </a:xfrm>
          <a:prstGeom prst="rect">
            <a:avLst/>
          </a:prstGeom>
        </p:spPr>
      </p:pic>
      <p:pic>
        <p:nvPicPr>
          <p:cNvPr id="12" name="Grafik 11" descr="Ein Bild, das Spielzeug enthält.&#10;&#10;Automatisch generierte Beschreibung">
            <a:extLst>
              <a:ext uri="{FF2B5EF4-FFF2-40B4-BE49-F238E27FC236}">
                <a16:creationId xmlns:a16="http://schemas.microsoft.com/office/drawing/2014/main" id="{D35D114D-710B-4E42-B530-2B38907161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624" y="3643718"/>
            <a:ext cx="1945758" cy="194575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4481D5E-5CA3-BD4F-8973-33073B12F3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855" y="166141"/>
            <a:ext cx="776289" cy="54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096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77563"/>
            <a:ext cx="1392092" cy="629119"/>
          </a:xfrm>
          <a:prstGeom prst="rect">
            <a:avLst/>
          </a:prstGeom>
        </p:spPr>
      </p:pic>
      <p:sp>
        <p:nvSpPr>
          <p:cNvPr id="9" name="Untertitel 8">
            <a:extLst>
              <a:ext uri="{FF2B5EF4-FFF2-40B4-BE49-F238E27FC236}">
                <a16:creationId xmlns:a16="http://schemas.microsoft.com/office/drawing/2014/main" id="{D18504E5-BFD4-6C4E-BD62-F6527A4AC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446" y="1945574"/>
            <a:ext cx="10515600" cy="42290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/>
              <a:t>Übersicht über die Aspekte der Wahlpflichtfächer (zu beiden Bereichen gibt es zusätzliches Informationsmaterial auf den Webseiten der Kreisschulen Thal und </a:t>
            </a:r>
            <a:r>
              <a:rPr lang="de-DE" sz="2000" err="1"/>
              <a:t>Gäu</a:t>
            </a:r>
            <a:r>
              <a:rPr lang="de-DE" sz="2000"/>
              <a:t>).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AC1BC4B-7CB0-4C46-AF80-F523279C3A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96" y="184877"/>
            <a:ext cx="1475128" cy="307246"/>
          </a:xfrm>
          <a:prstGeom prst="rect">
            <a:avLst/>
          </a:prstGeom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EA6CF5C0-C1C8-4749-B444-77931F3B5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1569"/>
            <a:ext cx="10515600" cy="629119"/>
          </a:xfrm>
        </p:spPr>
        <p:txBody>
          <a:bodyPr>
            <a:normAutofit/>
          </a:bodyPr>
          <a:lstStyle/>
          <a:p>
            <a:r>
              <a:rPr lang="de-DE" sz="2800" b="1"/>
              <a:t>Aspekte der Wahlpflichtfächer an der Sek P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E37A588-8141-B149-9E96-7F85AB881D06}"/>
              </a:ext>
            </a:extLst>
          </p:cNvPr>
          <p:cNvSpPr txBox="1"/>
          <p:nvPr/>
        </p:nvSpPr>
        <p:spPr>
          <a:xfrm>
            <a:off x="848446" y="2767453"/>
            <a:ext cx="45954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1">
                <a:latin typeface="+mj-lt"/>
              </a:rPr>
              <a:t>Wissenschaft und Technik:</a:t>
            </a:r>
          </a:p>
          <a:p>
            <a:endParaRPr lang="de-CH" sz="2000" b="1">
              <a:latin typeface="+mj-lt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de-CH" sz="2000">
                <a:latin typeface="+mj-lt"/>
              </a:rPr>
              <a:t>Mobilität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de-CH" sz="2000">
                <a:latin typeface="+mj-lt"/>
              </a:rPr>
              <a:t>Kommunikationstechnologie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de-CH" sz="2000">
                <a:latin typeface="+mj-lt"/>
              </a:rPr>
              <a:t>Fliegen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de-CH" sz="2000">
                <a:latin typeface="+mj-lt"/>
              </a:rPr>
              <a:t>Energie – Endstation Wärme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de-CH" sz="2000">
                <a:latin typeface="+mj-lt"/>
              </a:rPr>
              <a:t>Sinne und Wahrnehmungen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de-CH" sz="2000">
                <a:latin typeface="+mj-lt"/>
              </a:rPr>
              <a:t>Wasser – ein vielfältiger Stoff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de-CH" sz="2000">
                <a:latin typeface="+mj-lt"/>
              </a:rPr>
              <a:t>W &amp; T im Alltag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40FC01D-DBBB-D941-86EA-62DF82A99B4C}"/>
              </a:ext>
            </a:extLst>
          </p:cNvPr>
          <p:cNvSpPr txBox="1"/>
          <p:nvPr/>
        </p:nvSpPr>
        <p:spPr>
          <a:xfrm>
            <a:off x="5838273" y="2770441"/>
            <a:ext cx="540881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1">
                <a:latin typeface="+mj-lt"/>
              </a:rPr>
              <a:t>Latein:</a:t>
            </a:r>
          </a:p>
          <a:p>
            <a:endParaRPr lang="de-CH" sz="2000" b="1">
              <a:latin typeface="+mj-lt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de-CH" sz="2000">
                <a:latin typeface="+mj-lt"/>
              </a:rPr>
              <a:t>Grammatikalische Grundlagen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de-CH" sz="2000">
                <a:latin typeface="+mj-lt"/>
              </a:rPr>
              <a:t>Sprache an sich, Sprachbetrachtung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de-CH" sz="2000">
                <a:latin typeface="+mj-lt"/>
              </a:rPr>
              <a:t>Förderung der Kompetenz in der Muttersprache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de-CH" sz="2000">
                <a:latin typeface="+mj-lt"/>
              </a:rPr>
              <a:t>Grundlage moderner europäischer Sprachen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de-CH" sz="2000">
                <a:latin typeface="+mj-lt"/>
              </a:rPr>
              <a:t>Grundlage für kulturelles Bewusstsein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de-CH" sz="2000">
                <a:latin typeface="+mj-lt"/>
              </a:rPr>
              <a:t>Grundlage für mehr Offenheit und Transparenz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551BDC7-E5D2-3C4F-A65F-60C585FF98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855" y="166141"/>
            <a:ext cx="776289" cy="54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887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177563"/>
            <a:ext cx="1392092" cy="629119"/>
          </a:xfrm>
          <a:prstGeom prst="rect">
            <a:avLst/>
          </a:prstGeom>
        </p:spPr>
      </p:pic>
      <p:sp>
        <p:nvSpPr>
          <p:cNvPr id="9" name="Untertitel 8">
            <a:extLst>
              <a:ext uri="{FF2B5EF4-FFF2-40B4-BE49-F238E27FC236}">
                <a16:creationId xmlns:a16="http://schemas.microsoft.com/office/drawing/2014/main" id="{D18504E5-BFD4-6C4E-BD62-F6527A4AC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446" y="1945574"/>
            <a:ext cx="10515600" cy="42290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/>
              <a:t>Weitere Informationen zur Sekundarschule P finden sich auf den Webseiten der beiden Standorte:</a:t>
            </a:r>
          </a:p>
          <a:p>
            <a:r>
              <a:rPr lang="de-DE" sz="2000"/>
              <a:t>Kreisschule Thal: </a:t>
            </a:r>
            <a:r>
              <a:rPr lang="de-DE" sz="2000">
                <a:hlinkClick r:id="rId3"/>
              </a:rPr>
              <a:t>www.ksth.ch</a:t>
            </a:r>
            <a:endParaRPr lang="de-DE" sz="2000"/>
          </a:p>
          <a:p>
            <a:r>
              <a:rPr lang="de-DE" sz="2000"/>
              <a:t>Kreisschule </a:t>
            </a:r>
            <a:r>
              <a:rPr lang="de-DE" sz="2000" err="1"/>
              <a:t>Gäu</a:t>
            </a:r>
            <a:r>
              <a:rPr lang="de-DE" sz="2000"/>
              <a:t>: </a:t>
            </a:r>
            <a:r>
              <a:rPr lang="de-DE" sz="2000">
                <a:hlinkClick r:id="rId4"/>
              </a:rPr>
              <a:t>www.ks-gaeu.ch</a:t>
            </a:r>
            <a:endParaRPr lang="de-DE" sz="2000"/>
          </a:p>
          <a:p>
            <a:endParaRPr lang="de-DE" sz="2000"/>
          </a:p>
          <a:p>
            <a:pPr marL="0" indent="0">
              <a:buNone/>
            </a:pPr>
            <a:r>
              <a:rPr lang="de-DE" sz="2000"/>
              <a:t>Auskünfte erteilen die Sekretariate der beiden Standorte: </a:t>
            </a:r>
          </a:p>
          <a:p>
            <a:r>
              <a:rPr lang="de-DE" sz="2000"/>
              <a:t>Kreisschule Thal: 062 391 37 40 </a:t>
            </a:r>
          </a:p>
          <a:p>
            <a:r>
              <a:rPr lang="de-DE" sz="2000"/>
              <a:t>Kreisschule </a:t>
            </a:r>
            <a:r>
              <a:rPr lang="de-DE" sz="2000" err="1"/>
              <a:t>Gäu</a:t>
            </a:r>
            <a:r>
              <a:rPr lang="de-DE" sz="2000"/>
              <a:t>: 062 387 99 68</a:t>
            </a:r>
          </a:p>
          <a:p>
            <a:pPr marL="0" indent="0">
              <a:buNone/>
            </a:pPr>
            <a:endParaRPr lang="de-DE" sz="200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AC1BC4B-7CB0-4C46-AF80-F523279C3A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96" y="184877"/>
            <a:ext cx="1475128" cy="307246"/>
          </a:xfrm>
          <a:prstGeom prst="rect">
            <a:avLst/>
          </a:prstGeom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EA6CF5C0-C1C8-4749-B444-77931F3B5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1569"/>
            <a:ext cx="10515600" cy="629119"/>
          </a:xfrm>
        </p:spPr>
        <p:txBody>
          <a:bodyPr>
            <a:normAutofit/>
          </a:bodyPr>
          <a:lstStyle/>
          <a:p>
            <a:r>
              <a:rPr lang="de-DE" sz="2800" b="1"/>
              <a:t>Informationen und Kontakt: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A1BA499-A338-1345-AA1E-C0F9EFD2A9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223" y="2489338"/>
            <a:ext cx="3576999" cy="278257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C1E96E5-08D8-E046-AAEA-5D21CC86CB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855" y="166141"/>
            <a:ext cx="776289" cy="54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172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2" id="{99E8DDB3-9ED6-D44A-A81F-CDBF76D3A91B}" vid="{F19BFA14-4FFB-874B-BC8E-399EE38C226B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C7501493C9DDD45A9F92F088F3F4FEF" ma:contentTypeVersion="7" ma:contentTypeDescription="Ein neues Dokument erstellen." ma:contentTypeScope="" ma:versionID="08673823ec79f1e80b99ef85e395ad4d">
  <xsd:schema xmlns:xsd="http://www.w3.org/2001/XMLSchema" xmlns:xs="http://www.w3.org/2001/XMLSchema" xmlns:p="http://schemas.microsoft.com/office/2006/metadata/properties" xmlns:ns2="9cb32d99-e29b-47af-912e-2f685412f5fa" targetNamespace="http://schemas.microsoft.com/office/2006/metadata/properties" ma:root="true" ma:fieldsID="2d9422b6699e5e46351d5c7d1bfb2a99" ns2:_="">
    <xsd:import namespace="9cb32d99-e29b-47af-912e-2f685412f5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b32d99-e29b-47af-912e-2f685412f5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21DE530-C525-4F34-96C5-57839953EF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9C4DE43-D3AC-40CA-9364-54CFBF89BCC2}">
  <ds:schemaRefs>
    <ds:schemaRef ds:uri="9cb32d99-e29b-47af-912e-2f685412f5f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13D43D3-0F7D-4AF9-8994-A7A630FCBD81}">
  <ds:schemaRefs>
    <ds:schemaRef ds:uri="23f8c69f-796a-47d5-9cb0-cf38c7bff1af"/>
    <ds:schemaRef ds:uri="c4e8f415-f736-4708-a860-79f1ae647aa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</vt:lpstr>
      <vt:lpstr>Informationen zur  Sekundarstufe P</vt:lpstr>
      <vt:lpstr>Die Sekundarstufe P in der Region Thal/Gäu</vt:lpstr>
      <vt:lpstr>Ausrichtung der Sek P</vt:lpstr>
      <vt:lpstr>Profil und Anforderungen der Sek P</vt:lpstr>
      <vt:lpstr>Lektionentafel der Sek P</vt:lpstr>
      <vt:lpstr>Promotionsbedingungen und Übertritt</vt:lpstr>
      <vt:lpstr>Wahlpflichtfächer an der Sek P</vt:lpstr>
      <vt:lpstr>Aspekte der Wahlpflichtfächer an der Sek P</vt:lpstr>
      <vt:lpstr>Informationen und Kontakt: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Christoph Schiltknecht</dc:creator>
  <cp:revision>1</cp:revision>
  <dcterms:created xsi:type="dcterms:W3CDTF">2020-08-31T13:40:45Z</dcterms:created>
  <dcterms:modified xsi:type="dcterms:W3CDTF">2022-02-24T08:14:09Z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0x010100FC7501493C9DDD45A9F92F088F3F4FEF</vt:lpwstr>
  </property>
</Properties>
</file>